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67" r:id="rId4"/>
    <p:sldId id="268" r:id="rId5"/>
    <p:sldId id="269" r:id="rId6"/>
    <p:sldId id="270" r:id="rId7"/>
    <p:sldId id="271" r:id="rId8"/>
    <p:sldId id="272" r:id="rId9"/>
    <p:sldId id="273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071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peaker 1"/>
          <p:cNvSpPr txBox="1">
            <a:spLocks noGrp="1"/>
          </p:cNvSpPr>
          <p:nvPr>
            <p:ph type="body" sz="quarter" idx="21"/>
          </p:nvPr>
        </p:nvSpPr>
        <p:spPr>
          <a:xfrm>
            <a:off x="773350" y="5149690"/>
            <a:ext cx="11458100" cy="717526"/>
          </a:xfrm>
          <a:prstGeom prst="rect">
            <a:avLst/>
          </a:prstGeom>
        </p:spPr>
        <p:txBody>
          <a:bodyPr/>
          <a:lstStyle/>
          <a:p>
            <a:r>
              <a:t>Speaker 1</a:t>
            </a:r>
          </a:p>
        </p:txBody>
      </p:sp>
      <p:sp>
        <p:nvSpPr>
          <p:cNvPr id="20" name="Presentation Title"/>
          <p:cNvSpPr txBox="1">
            <a:spLocks noGrp="1"/>
          </p:cNvSpPr>
          <p:nvPr>
            <p:ph type="body" sz="quarter" idx="22"/>
          </p:nvPr>
        </p:nvSpPr>
        <p:spPr>
          <a:xfrm>
            <a:off x="773350" y="3871086"/>
            <a:ext cx="11458100" cy="1760787"/>
          </a:xfrm>
          <a:prstGeom prst="rect">
            <a:avLst/>
          </a:prstGeom>
        </p:spPr>
        <p:txBody>
          <a:bodyPr/>
          <a:lstStyle>
            <a:lvl1pPr>
              <a:defRPr sz="5500">
                <a:solidFill>
                  <a:srgbClr val="D30F11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Sl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线条"/>
          <p:cNvSpPr/>
          <p:nvPr/>
        </p:nvSpPr>
        <p:spPr>
          <a:xfrm>
            <a:off x="761999" y="624879"/>
            <a:ext cx="1147429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1" name="线条"/>
          <p:cNvSpPr/>
          <p:nvPr/>
        </p:nvSpPr>
        <p:spPr>
          <a:xfrm>
            <a:off x="768509" y="9159279"/>
            <a:ext cx="1068642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2" name="Slide Title"/>
          <p:cNvSpPr txBox="1">
            <a:spLocks noGrp="1"/>
          </p:cNvSpPr>
          <p:nvPr>
            <p:ph type="body" sz="quarter" idx="21"/>
          </p:nvPr>
        </p:nvSpPr>
        <p:spPr>
          <a:xfrm>
            <a:off x="762000" y="762000"/>
            <a:ext cx="11467783" cy="609855"/>
          </a:xfrm>
          <a:prstGeom prst="rect">
            <a:avLst/>
          </a:prstGeom>
        </p:spPr>
        <p:txBody>
          <a:bodyPr/>
          <a:lstStyle>
            <a:lvl1pPr>
              <a:defRPr sz="35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41879" y="213147"/>
            <a:ext cx="494413" cy="399033"/>
          </a:xfrm>
          <a:prstGeom prst="rect">
            <a:avLst/>
          </a:prstGeom>
        </p:spPr>
        <p:txBody>
          <a:bodyPr wrap="square"/>
          <a:lstStyle>
            <a:lvl1pPr algn="r"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Financial Risks across Stock and Bond Markets"/>
          <p:cNvSpPr txBox="1"/>
          <p:nvPr/>
        </p:nvSpPr>
        <p:spPr>
          <a:xfrm>
            <a:off x="767841" y="9225726"/>
            <a:ext cx="6703061" cy="854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normAutofit/>
          </a:bodyPr>
          <a:lstStyle>
            <a:lvl1pPr>
              <a:defRPr sz="2500"/>
            </a:lvl1pPr>
          </a:lstStyle>
          <a:p>
            <a:endParaRPr dirty="0"/>
          </a:p>
        </p:txBody>
      </p:sp>
      <p:pic>
        <p:nvPicPr>
          <p:cNvPr id="45" name="pasted-image.jpeg" descr="pasted-image.jpeg"/>
          <p:cNvPicPr>
            <a:picLocks noChangeAspect="1"/>
          </p:cNvPicPr>
          <p:nvPr/>
        </p:nvPicPr>
        <p:blipFill>
          <a:blip r:embed="rId2"/>
          <a:srcRect l="699" t="3807" r="2096" b="4590"/>
          <a:stretch>
            <a:fillRect/>
          </a:stretch>
        </p:blipFill>
        <p:spPr>
          <a:xfrm>
            <a:off x="11716231" y="8944951"/>
            <a:ext cx="1053709" cy="42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4" extrusionOk="0">
                <a:moveTo>
                  <a:pt x="7753" y="1"/>
                </a:moveTo>
                <a:cubicBezTo>
                  <a:pt x="7026" y="8"/>
                  <a:pt x="6310" y="30"/>
                  <a:pt x="6280" y="61"/>
                </a:cubicBezTo>
                <a:cubicBezTo>
                  <a:pt x="6268" y="75"/>
                  <a:pt x="6253" y="100"/>
                  <a:pt x="6240" y="121"/>
                </a:cubicBezTo>
                <a:cubicBezTo>
                  <a:pt x="6240" y="271"/>
                  <a:pt x="6242" y="311"/>
                  <a:pt x="6207" y="321"/>
                </a:cubicBezTo>
                <a:cubicBezTo>
                  <a:pt x="6196" y="325"/>
                  <a:pt x="6178" y="341"/>
                  <a:pt x="6158" y="341"/>
                </a:cubicBezTo>
                <a:cubicBezTo>
                  <a:pt x="6158" y="367"/>
                  <a:pt x="6151" y="401"/>
                  <a:pt x="6142" y="401"/>
                </a:cubicBezTo>
                <a:cubicBezTo>
                  <a:pt x="6134" y="401"/>
                  <a:pt x="6098" y="452"/>
                  <a:pt x="6069" y="521"/>
                </a:cubicBezTo>
                <a:cubicBezTo>
                  <a:pt x="6069" y="525"/>
                  <a:pt x="6069" y="538"/>
                  <a:pt x="6069" y="541"/>
                </a:cubicBezTo>
                <a:cubicBezTo>
                  <a:pt x="6067" y="590"/>
                  <a:pt x="6063" y="633"/>
                  <a:pt x="6061" y="661"/>
                </a:cubicBezTo>
                <a:cubicBezTo>
                  <a:pt x="6053" y="747"/>
                  <a:pt x="6034" y="741"/>
                  <a:pt x="5979" y="741"/>
                </a:cubicBezTo>
                <a:cubicBezTo>
                  <a:pt x="5976" y="741"/>
                  <a:pt x="5975" y="741"/>
                  <a:pt x="5971" y="741"/>
                </a:cubicBezTo>
                <a:cubicBezTo>
                  <a:pt x="5956" y="787"/>
                  <a:pt x="5934" y="853"/>
                  <a:pt x="5906" y="921"/>
                </a:cubicBezTo>
                <a:cubicBezTo>
                  <a:pt x="5906" y="924"/>
                  <a:pt x="5906" y="938"/>
                  <a:pt x="5906" y="941"/>
                </a:cubicBezTo>
                <a:cubicBezTo>
                  <a:pt x="5906" y="1018"/>
                  <a:pt x="5905" y="1052"/>
                  <a:pt x="5898" y="1081"/>
                </a:cubicBezTo>
                <a:cubicBezTo>
                  <a:pt x="5897" y="1087"/>
                  <a:pt x="5892" y="1096"/>
                  <a:pt x="5890" y="1101"/>
                </a:cubicBezTo>
                <a:cubicBezTo>
                  <a:pt x="5884" y="1119"/>
                  <a:pt x="5877" y="1139"/>
                  <a:pt x="5865" y="1141"/>
                </a:cubicBezTo>
                <a:cubicBezTo>
                  <a:pt x="5850" y="1143"/>
                  <a:pt x="5845" y="1139"/>
                  <a:pt x="5833" y="1141"/>
                </a:cubicBezTo>
                <a:cubicBezTo>
                  <a:pt x="5828" y="1159"/>
                  <a:pt x="5818" y="1173"/>
                  <a:pt x="5817" y="1181"/>
                </a:cubicBezTo>
                <a:cubicBezTo>
                  <a:pt x="5811" y="1215"/>
                  <a:pt x="5780" y="1296"/>
                  <a:pt x="5752" y="1341"/>
                </a:cubicBezTo>
                <a:cubicBezTo>
                  <a:pt x="5743" y="1354"/>
                  <a:pt x="5743" y="1366"/>
                  <a:pt x="5735" y="1381"/>
                </a:cubicBezTo>
                <a:cubicBezTo>
                  <a:pt x="5730" y="1533"/>
                  <a:pt x="5720" y="1558"/>
                  <a:pt x="5670" y="1561"/>
                </a:cubicBezTo>
                <a:cubicBezTo>
                  <a:pt x="5661" y="1584"/>
                  <a:pt x="5649" y="1599"/>
                  <a:pt x="5638" y="1621"/>
                </a:cubicBezTo>
                <a:cubicBezTo>
                  <a:pt x="5620" y="1655"/>
                  <a:pt x="5596" y="1707"/>
                  <a:pt x="5573" y="1761"/>
                </a:cubicBezTo>
                <a:cubicBezTo>
                  <a:pt x="5572" y="1868"/>
                  <a:pt x="5566" y="1923"/>
                  <a:pt x="5548" y="1941"/>
                </a:cubicBezTo>
                <a:cubicBezTo>
                  <a:pt x="5537" y="1961"/>
                  <a:pt x="5522" y="1960"/>
                  <a:pt x="5491" y="1961"/>
                </a:cubicBezTo>
                <a:cubicBezTo>
                  <a:pt x="5473" y="2002"/>
                  <a:pt x="5451" y="2059"/>
                  <a:pt x="5434" y="2101"/>
                </a:cubicBezTo>
                <a:cubicBezTo>
                  <a:pt x="5407" y="2388"/>
                  <a:pt x="5413" y="3249"/>
                  <a:pt x="5410" y="5919"/>
                </a:cubicBezTo>
                <a:lnTo>
                  <a:pt x="5402" y="9878"/>
                </a:lnTo>
                <a:lnTo>
                  <a:pt x="5459" y="9878"/>
                </a:lnTo>
                <a:cubicBezTo>
                  <a:pt x="5489" y="9882"/>
                  <a:pt x="5529" y="9882"/>
                  <a:pt x="5548" y="9878"/>
                </a:cubicBezTo>
                <a:cubicBezTo>
                  <a:pt x="5555" y="9877"/>
                  <a:pt x="5560" y="9892"/>
                  <a:pt x="5564" y="9898"/>
                </a:cubicBezTo>
                <a:cubicBezTo>
                  <a:pt x="5573" y="9911"/>
                  <a:pt x="5581" y="9941"/>
                  <a:pt x="5581" y="9998"/>
                </a:cubicBezTo>
                <a:cubicBezTo>
                  <a:pt x="5581" y="10027"/>
                  <a:pt x="5574" y="10055"/>
                  <a:pt x="5573" y="10098"/>
                </a:cubicBezTo>
                <a:lnTo>
                  <a:pt x="5564" y="10318"/>
                </a:lnTo>
                <a:lnTo>
                  <a:pt x="5646" y="10318"/>
                </a:lnTo>
                <a:cubicBezTo>
                  <a:pt x="5716" y="10318"/>
                  <a:pt x="5727" y="10341"/>
                  <a:pt x="5727" y="10458"/>
                </a:cubicBezTo>
                <a:cubicBezTo>
                  <a:pt x="5727" y="10495"/>
                  <a:pt x="5731" y="10527"/>
                  <a:pt x="5735" y="10558"/>
                </a:cubicBezTo>
                <a:cubicBezTo>
                  <a:pt x="5740" y="10589"/>
                  <a:pt x="5745" y="10608"/>
                  <a:pt x="5752" y="10618"/>
                </a:cubicBezTo>
                <a:cubicBezTo>
                  <a:pt x="5756" y="10624"/>
                  <a:pt x="5758" y="10631"/>
                  <a:pt x="5760" y="10638"/>
                </a:cubicBezTo>
                <a:cubicBezTo>
                  <a:pt x="5766" y="10659"/>
                  <a:pt x="5765" y="10686"/>
                  <a:pt x="5752" y="10718"/>
                </a:cubicBezTo>
                <a:cubicBezTo>
                  <a:pt x="5738" y="10751"/>
                  <a:pt x="5727" y="10834"/>
                  <a:pt x="5727" y="10918"/>
                </a:cubicBezTo>
                <a:cubicBezTo>
                  <a:pt x="5727" y="11056"/>
                  <a:pt x="5725" y="11078"/>
                  <a:pt x="5654" y="11078"/>
                </a:cubicBezTo>
                <a:cubicBezTo>
                  <a:pt x="5616" y="11078"/>
                  <a:pt x="5591" y="11090"/>
                  <a:pt x="5581" y="11118"/>
                </a:cubicBezTo>
                <a:cubicBezTo>
                  <a:pt x="5571" y="11146"/>
                  <a:pt x="5573" y="11191"/>
                  <a:pt x="5573" y="11298"/>
                </a:cubicBezTo>
                <a:cubicBezTo>
                  <a:pt x="5573" y="11460"/>
                  <a:pt x="5575" y="11507"/>
                  <a:pt x="5540" y="11518"/>
                </a:cubicBezTo>
                <a:cubicBezTo>
                  <a:pt x="5528" y="11521"/>
                  <a:pt x="5512" y="11518"/>
                  <a:pt x="5491" y="11518"/>
                </a:cubicBezTo>
                <a:lnTo>
                  <a:pt x="5402" y="11518"/>
                </a:lnTo>
                <a:lnTo>
                  <a:pt x="5402" y="15456"/>
                </a:lnTo>
                <a:lnTo>
                  <a:pt x="5402" y="19335"/>
                </a:lnTo>
                <a:cubicBezTo>
                  <a:pt x="5408" y="19347"/>
                  <a:pt x="5418" y="19376"/>
                  <a:pt x="5426" y="19395"/>
                </a:cubicBezTo>
                <a:lnTo>
                  <a:pt x="5483" y="19415"/>
                </a:lnTo>
                <a:cubicBezTo>
                  <a:pt x="5501" y="19419"/>
                  <a:pt x="5513" y="19408"/>
                  <a:pt x="5524" y="19415"/>
                </a:cubicBezTo>
                <a:cubicBezTo>
                  <a:pt x="5546" y="19428"/>
                  <a:pt x="5559" y="19458"/>
                  <a:pt x="5564" y="19515"/>
                </a:cubicBezTo>
                <a:cubicBezTo>
                  <a:pt x="5567" y="19544"/>
                  <a:pt x="5563" y="19587"/>
                  <a:pt x="5564" y="19635"/>
                </a:cubicBezTo>
                <a:cubicBezTo>
                  <a:pt x="5566" y="19678"/>
                  <a:pt x="5571" y="19708"/>
                  <a:pt x="5573" y="19735"/>
                </a:cubicBezTo>
                <a:cubicBezTo>
                  <a:pt x="5587" y="19769"/>
                  <a:pt x="5602" y="19808"/>
                  <a:pt x="5613" y="19835"/>
                </a:cubicBezTo>
                <a:cubicBezTo>
                  <a:pt x="5624" y="19838"/>
                  <a:pt x="5637" y="19835"/>
                  <a:pt x="5654" y="19835"/>
                </a:cubicBezTo>
                <a:cubicBezTo>
                  <a:pt x="5684" y="19835"/>
                  <a:pt x="5702" y="19826"/>
                  <a:pt x="5711" y="19835"/>
                </a:cubicBezTo>
                <a:cubicBezTo>
                  <a:pt x="5712" y="19836"/>
                  <a:pt x="5710" y="19853"/>
                  <a:pt x="5711" y="19855"/>
                </a:cubicBezTo>
                <a:cubicBezTo>
                  <a:pt x="5715" y="19861"/>
                  <a:pt x="5721" y="19864"/>
                  <a:pt x="5719" y="19875"/>
                </a:cubicBezTo>
                <a:cubicBezTo>
                  <a:pt x="5717" y="19886"/>
                  <a:pt x="5709" y="19897"/>
                  <a:pt x="5703" y="19915"/>
                </a:cubicBezTo>
                <a:cubicBezTo>
                  <a:pt x="5684" y="19971"/>
                  <a:pt x="5685" y="19995"/>
                  <a:pt x="5703" y="19995"/>
                </a:cubicBezTo>
                <a:cubicBezTo>
                  <a:pt x="5706" y="19995"/>
                  <a:pt x="5708" y="20009"/>
                  <a:pt x="5711" y="20015"/>
                </a:cubicBezTo>
                <a:cubicBezTo>
                  <a:pt x="5718" y="20029"/>
                  <a:pt x="5725" y="20052"/>
                  <a:pt x="5727" y="20095"/>
                </a:cubicBezTo>
                <a:cubicBezTo>
                  <a:pt x="5740" y="20128"/>
                  <a:pt x="5755" y="20177"/>
                  <a:pt x="5768" y="20195"/>
                </a:cubicBezTo>
                <a:cubicBezTo>
                  <a:pt x="5780" y="20211"/>
                  <a:pt x="5790" y="20224"/>
                  <a:pt x="5800" y="20255"/>
                </a:cubicBezTo>
                <a:cubicBezTo>
                  <a:pt x="5806" y="20253"/>
                  <a:pt x="5810" y="20256"/>
                  <a:pt x="5817" y="20255"/>
                </a:cubicBezTo>
                <a:cubicBezTo>
                  <a:pt x="5904" y="20234"/>
                  <a:pt x="5906" y="20245"/>
                  <a:pt x="5906" y="20415"/>
                </a:cubicBezTo>
                <a:cubicBezTo>
                  <a:pt x="5906" y="20451"/>
                  <a:pt x="5904" y="20470"/>
                  <a:pt x="5906" y="20494"/>
                </a:cubicBezTo>
                <a:cubicBezTo>
                  <a:pt x="5907" y="20510"/>
                  <a:pt x="5912" y="20522"/>
                  <a:pt x="5914" y="20534"/>
                </a:cubicBezTo>
                <a:cubicBezTo>
                  <a:pt x="5916" y="20542"/>
                  <a:pt x="5920" y="20568"/>
                  <a:pt x="5922" y="20574"/>
                </a:cubicBezTo>
                <a:cubicBezTo>
                  <a:pt x="5924" y="20580"/>
                  <a:pt x="5928" y="20569"/>
                  <a:pt x="5931" y="20574"/>
                </a:cubicBezTo>
                <a:cubicBezTo>
                  <a:pt x="5935" y="20586"/>
                  <a:pt x="5939" y="20605"/>
                  <a:pt x="5947" y="20614"/>
                </a:cubicBezTo>
                <a:cubicBezTo>
                  <a:pt x="5956" y="20626"/>
                  <a:pt x="5965" y="20643"/>
                  <a:pt x="5979" y="20654"/>
                </a:cubicBezTo>
                <a:cubicBezTo>
                  <a:pt x="6012" y="20679"/>
                  <a:pt x="6046" y="20691"/>
                  <a:pt x="6053" y="20674"/>
                </a:cubicBezTo>
                <a:cubicBezTo>
                  <a:pt x="6060" y="20657"/>
                  <a:pt x="6061" y="20707"/>
                  <a:pt x="6061" y="20794"/>
                </a:cubicBezTo>
                <a:cubicBezTo>
                  <a:pt x="6061" y="20891"/>
                  <a:pt x="6074" y="20965"/>
                  <a:pt x="6085" y="21014"/>
                </a:cubicBezTo>
                <a:cubicBezTo>
                  <a:pt x="6091" y="21022"/>
                  <a:pt x="6089" y="21034"/>
                  <a:pt x="6093" y="21034"/>
                </a:cubicBezTo>
                <a:cubicBezTo>
                  <a:pt x="6102" y="21034"/>
                  <a:pt x="6110" y="21039"/>
                  <a:pt x="6110" y="21054"/>
                </a:cubicBezTo>
                <a:cubicBezTo>
                  <a:pt x="6110" y="21059"/>
                  <a:pt x="6115" y="21066"/>
                  <a:pt x="6118" y="21074"/>
                </a:cubicBezTo>
                <a:cubicBezTo>
                  <a:pt x="6125" y="21077"/>
                  <a:pt x="6126" y="21081"/>
                  <a:pt x="6134" y="21074"/>
                </a:cubicBezTo>
                <a:cubicBezTo>
                  <a:pt x="6138" y="21070"/>
                  <a:pt x="6145" y="21073"/>
                  <a:pt x="6150" y="21074"/>
                </a:cubicBezTo>
                <a:cubicBezTo>
                  <a:pt x="6154" y="21075"/>
                  <a:pt x="6155" y="21071"/>
                  <a:pt x="6158" y="21074"/>
                </a:cubicBezTo>
                <a:cubicBezTo>
                  <a:pt x="6159" y="21075"/>
                  <a:pt x="6165" y="21073"/>
                  <a:pt x="6166" y="21074"/>
                </a:cubicBezTo>
                <a:cubicBezTo>
                  <a:pt x="6175" y="21083"/>
                  <a:pt x="6183" y="21099"/>
                  <a:pt x="6191" y="21114"/>
                </a:cubicBezTo>
                <a:cubicBezTo>
                  <a:pt x="6193" y="21120"/>
                  <a:pt x="6189" y="21128"/>
                  <a:pt x="6191" y="21134"/>
                </a:cubicBezTo>
                <a:cubicBezTo>
                  <a:pt x="6200" y="21156"/>
                  <a:pt x="6208" y="21186"/>
                  <a:pt x="6215" y="21214"/>
                </a:cubicBezTo>
                <a:cubicBezTo>
                  <a:pt x="6223" y="21245"/>
                  <a:pt x="6228" y="21261"/>
                  <a:pt x="6232" y="21294"/>
                </a:cubicBezTo>
                <a:cubicBezTo>
                  <a:pt x="6260" y="21338"/>
                  <a:pt x="6290" y="21389"/>
                  <a:pt x="6313" y="21414"/>
                </a:cubicBezTo>
                <a:cubicBezTo>
                  <a:pt x="6346" y="21422"/>
                  <a:pt x="6404" y="21429"/>
                  <a:pt x="6476" y="21434"/>
                </a:cubicBezTo>
                <a:cubicBezTo>
                  <a:pt x="6528" y="21438"/>
                  <a:pt x="6601" y="21432"/>
                  <a:pt x="6679" y="21434"/>
                </a:cubicBezTo>
                <a:cubicBezTo>
                  <a:pt x="6718" y="21435"/>
                  <a:pt x="6763" y="21433"/>
                  <a:pt x="6809" y="21434"/>
                </a:cubicBezTo>
                <a:cubicBezTo>
                  <a:pt x="7047" y="21439"/>
                  <a:pt x="7369" y="21454"/>
                  <a:pt x="7859" y="21454"/>
                </a:cubicBezTo>
                <a:cubicBezTo>
                  <a:pt x="8244" y="21454"/>
                  <a:pt x="8560" y="21440"/>
                  <a:pt x="8835" y="21434"/>
                </a:cubicBezTo>
                <a:cubicBezTo>
                  <a:pt x="9020" y="21430"/>
                  <a:pt x="9199" y="21420"/>
                  <a:pt x="9299" y="21414"/>
                </a:cubicBezTo>
                <a:cubicBezTo>
                  <a:pt x="9354" y="21380"/>
                  <a:pt x="9377" y="21332"/>
                  <a:pt x="9412" y="21254"/>
                </a:cubicBezTo>
                <a:cubicBezTo>
                  <a:pt x="9434" y="21208"/>
                  <a:pt x="9455" y="21167"/>
                  <a:pt x="9478" y="21114"/>
                </a:cubicBezTo>
                <a:cubicBezTo>
                  <a:pt x="9556" y="20932"/>
                  <a:pt x="9632" y="20737"/>
                  <a:pt x="9632" y="20714"/>
                </a:cubicBezTo>
                <a:cubicBezTo>
                  <a:pt x="9632" y="20711"/>
                  <a:pt x="9638" y="20702"/>
                  <a:pt x="9640" y="20694"/>
                </a:cubicBezTo>
                <a:cubicBezTo>
                  <a:pt x="9649" y="20668"/>
                  <a:pt x="9665" y="20620"/>
                  <a:pt x="9689" y="20574"/>
                </a:cubicBezTo>
                <a:cubicBezTo>
                  <a:pt x="9720" y="20515"/>
                  <a:pt x="9746" y="20450"/>
                  <a:pt x="9746" y="20435"/>
                </a:cubicBezTo>
                <a:cubicBezTo>
                  <a:pt x="9746" y="20424"/>
                  <a:pt x="9765" y="20374"/>
                  <a:pt x="9787" y="20315"/>
                </a:cubicBezTo>
                <a:cubicBezTo>
                  <a:pt x="9781" y="20283"/>
                  <a:pt x="9778" y="20273"/>
                  <a:pt x="9770" y="20255"/>
                </a:cubicBezTo>
                <a:cubicBezTo>
                  <a:pt x="9768" y="20249"/>
                  <a:pt x="9764" y="20237"/>
                  <a:pt x="9762" y="20235"/>
                </a:cubicBezTo>
                <a:cubicBezTo>
                  <a:pt x="9755" y="20223"/>
                  <a:pt x="9746" y="20215"/>
                  <a:pt x="9738" y="20215"/>
                </a:cubicBezTo>
                <a:cubicBezTo>
                  <a:pt x="9731" y="20215"/>
                  <a:pt x="9726" y="20218"/>
                  <a:pt x="9722" y="20215"/>
                </a:cubicBezTo>
                <a:cubicBezTo>
                  <a:pt x="9717" y="20211"/>
                  <a:pt x="9716" y="20201"/>
                  <a:pt x="9713" y="20195"/>
                </a:cubicBezTo>
                <a:cubicBezTo>
                  <a:pt x="9712" y="20190"/>
                  <a:pt x="9706" y="20181"/>
                  <a:pt x="9705" y="20175"/>
                </a:cubicBezTo>
                <a:cubicBezTo>
                  <a:pt x="9705" y="20165"/>
                  <a:pt x="9703" y="20147"/>
                  <a:pt x="9705" y="20135"/>
                </a:cubicBezTo>
                <a:cubicBezTo>
                  <a:pt x="9710" y="20102"/>
                  <a:pt x="9725" y="20076"/>
                  <a:pt x="9738" y="20075"/>
                </a:cubicBezTo>
                <a:cubicBezTo>
                  <a:pt x="9742" y="20074"/>
                  <a:pt x="9750" y="20091"/>
                  <a:pt x="9754" y="20095"/>
                </a:cubicBezTo>
                <a:cubicBezTo>
                  <a:pt x="9772" y="20112"/>
                  <a:pt x="9870" y="19909"/>
                  <a:pt x="9998" y="19595"/>
                </a:cubicBezTo>
                <a:lnTo>
                  <a:pt x="10210" y="19075"/>
                </a:lnTo>
                <a:lnTo>
                  <a:pt x="10210" y="15516"/>
                </a:lnTo>
                <a:lnTo>
                  <a:pt x="10210" y="11977"/>
                </a:lnTo>
                <a:lnTo>
                  <a:pt x="10080" y="11658"/>
                </a:lnTo>
                <a:cubicBezTo>
                  <a:pt x="10037" y="11555"/>
                  <a:pt x="10002" y="11466"/>
                  <a:pt x="9982" y="11398"/>
                </a:cubicBezTo>
                <a:cubicBezTo>
                  <a:pt x="9972" y="11364"/>
                  <a:pt x="9962" y="11342"/>
                  <a:pt x="9957" y="11318"/>
                </a:cubicBezTo>
                <a:cubicBezTo>
                  <a:pt x="9953" y="11293"/>
                  <a:pt x="9955" y="11271"/>
                  <a:pt x="9957" y="11258"/>
                </a:cubicBezTo>
                <a:cubicBezTo>
                  <a:pt x="9961" y="11232"/>
                  <a:pt x="9960" y="11207"/>
                  <a:pt x="9957" y="11198"/>
                </a:cubicBezTo>
                <a:cubicBezTo>
                  <a:pt x="9953" y="11186"/>
                  <a:pt x="9946" y="11186"/>
                  <a:pt x="9933" y="11198"/>
                </a:cubicBezTo>
                <a:cubicBezTo>
                  <a:pt x="9917" y="11213"/>
                  <a:pt x="9896" y="11194"/>
                  <a:pt x="9876" y="11158"/>
                </a:cubicBezTo>
                <a:cubicBezTo>
                  <a:pt x="9856" y="11121"/>
                  <a:pt x="9844" y="11082"/>
                  <a:pt x="9844" y="11038"/>
                </a:cubicBezTo>
                <a:cubicBezTo>
                  <a:pt x="9844" y="11020"/>
                  <a:pt x="9837" y="11010"/>
                  <a:pt x="9827" y="11018"/>
                </a:cubicBezTo>
                <a:cubicBezTo>
                  <a:pt x="9824" y="11021"/>
                  <a:pt x="9814" y="10986"/>
                  <a:pt x="9811" y="10958"/>
                </a:cubicBezTo>
                <a:cubicBezTo>
                  <a:pt x="9807" y="10910"/>
                  <a:pt x="9811" y="10837"/>
                  <a:pt x="9811" y="10738"/>
                </a:cubicBezTo>
                <a:lnTo>
                  <a:pt x="9811" y="10458"/>
                </a:lnTo>
                <a:lnTo>
                  <a:pt x="10006" y="9958"/>
                </a:lnTo>
                <a:lnTo>
                  <a:pt x="10210" y="9458"/>
                </a:lnTo>
                <a:lnTo>
                  <a:pt x="10210" y="5839"/>
                </a:lnTo>
                <a:cubicBezTo>
                  <a:pt x="10209" y="3430"/>
                  <a:pt x="10200" y="2218"/>
                  <a:pt x="10185" y="2241"/>
                </a:cubicBezTo>
                <a:cubicBezTo>
                  <a:pt x="10178" y="2252"/>
                  <a:pt x="10170" y="2267"/>
                  <a:pt x="10161" y="2261"/>
                </a:cubicBezTo>
                <a:cubicBezTo>
                  <a:pt x="10151" y="2254"/>
                  <a:pt x="10137" y="2239"/>
                  <a:pt x="10128" y="2221"/>
                </a:cubicBezTo>
                <a:cubicBezTo>
                  <a:pt x="10125" y="2213"/>
                  <a:pt x="10123" y="2209"/>
                  <a:pt x="10120" y="2201"/>
                </a:cubicBezTo>
                <a:cubicBezTo>
                  <a:pt x="10113" y="2179"/>
                  <a:pt x="10112" y="2143"/>
                  <a:pt x="10112" y="2121"/>
                </a:cubicBezTo>
                <a:cubicBezTo>
                  <a:pt x="10112" y="2110"/>
                  <a:pt x="10110" y="2110"/>
                  <a:pt x="10112" y="2101"/>
                </a:cubicBezTo>
                <a:cubicBezTo>
                  <a:pt x="10120" y="2069"/>
                  <a:pt x="10117" y="2061"/>
                  <a:pt x="10104" y="2081"/>
                </a:cubicBezTo>
                <a:cubicBezTo>
                  <a:pt x="10100" y="2086"/>
                  <a:pt x="10092" y="2080"/>
                  <a:pt x="10088" y="2081"/>
                </a:cubicBezTo>
                <a:cubicBezTo>
                  <a:pt x="10079" y="2081"/>
                  <a:pt x="10072" y="2077"/>
                  <a:pt x="10063" y="2061"/>
                </a:cubicBezTo>
                <a:cubicBezTo>
                  <a:pt x="10060" y="2055"/>
                  <a:pt x="10058" y="2048"/>
                  <a:pt x="10055" y="2041"/>
                </a:cubicBezTo>
                <a:cubicBezTo>
                  <a:pt x="10045" y="2014"/>
                  <a:pt x="10037" y="1969"/>
                  <a:pt x="10039" y="1941"/>
                </a:cubicBezTo>
                <a:cubicBezTo>
                  <a:pt x="10040" y="1930"/>
                  <a:pt x="10044" y="1929"/>
                  <a:pt x="10047" y="1921"/>
                </a:cubicBezTo>
                <a:cubicBezTo>
                  <a:pt x="10056" y="1896"/>
                  <a:pt x="10051" y="1884"/>
                  <a:pt x="10039" y="1901"/>
                </a:cubicBezTo>
                <a:cubicBezTo>
                  <a:pt x="10033" y="1910"/>
                  <a:pt x="10016" y="1889"/>
                  <a:pt x="9990" y="1841"/>
                </a:cubicBezTo>
                <a:cubicBezTo>
                  <a:pt x="9964" y="1793"/>
                  <a:pt x="9926" y="1723"/>
                  <a:pt x="9892" y="1641"/>
                </a:cubicBezTo>
                <a:cubicBezTo>
                  <a:pt x="9825" y="1478"/>
                  <a:pt x="9761" y="1346"/>
                  <a:pt x="9746" y="1361"/>
                </a:cubicBezTo>
                <a:cubicBezTo>
                  <a:pt x="9731" y="1376"/>
                  <a:pt x="9722" y="1363"/>
                  <a:pt x="9722" y="1321"/>
                </a:cubicBezTo>
                <a:cubicBezTo>
                  <a:pt x="9722" y="1279"/>
                  <a:pt x="9738" y="1220"/>
                  <a:pt x="9762" y="1201"/>
                </a:cubicBezTo>
                <a:cubicBezTo>
                  <a:pt x="9773" y="1193"/>
                  <a:pt x="9780" y="1178"/>
                  <a:pt x="9787" y="1161"/>
                </a:cubicBezTo>
                <a:cubicBezTo>
                  <a:pt x="9793" y="1141"/>
                  <a:pt x="9800" y="1130"/>
                  <a:pt x="9803" y="1101"/>
                </a:cubicBezTo>
                <a:cubicBezTo>
                  <a:pt x="9778" y="1071"/>
                  <a:pt x="9705" y="897"/>
                  <a:pt x="9705" y="861"/>
                </a:cubicBezTo>
                <a:cubicBezTo>
                  <a:pt x="9705" y="840"/>
                  <a:pt x="9697" y="821"/>
                  <a:pt x="9689" y="821"/>
                </a:cubicBezTo>
                <a:cubicBezTo>
                  <a:pt x="9682" y="821"/>
                  <a:pt x="9658" y="780"/>
                  <a:pt x="9632" y="721"/>
                </a:cubicBezTo>
                <a:lnTo>
                  <a:pt x="9616" y="721"/>
                </a:lnTo>
                <a:lnTo>
                  <a:pt x="9616" y="681"/>
                </a:lnTo>
                <a:cubicBezTo>
                  <a:pt x="9585" y="607"/>
                  <a:pt x="9536" y="489"/>
                  <a:pt x="9502" y="421"/>
                </a:cubicBezTo>
                <a:cubicBezTo>
                  <a:pt x="9467" y="352"/>
                  <a:pt x="9429" y="287"/>
                  <a:pt x="9421" y="261"/>
                </a:cubicBezTo>
                <a:cubicBezTo>
                  <a:pt x="9371" y="112"/>
                  <a:pt x="9354" y="78"/>
                  <a:pt x="9282" y="41"/>
                </a:cubicBezTo>
                <a:cubicBezTo>
                  <a:pt x="9221" y="10"/>
                  <a:pt x="8480" y="-5"/>
                  <a:pt x="7753" y="1"/>
                </a:cubicBezTo>
                <a:close/>
                <a:moveTo>
                  <a:pt x="17645" y="21"/>
                </a:moveTo>
                <a:lnTo>
                  <a:pt x="17572" y="101"/>
                </a:lnTo>
                <a:cubicBezTo>
                  <a:pt x="17560" y="116"/>
                  <a:pt x="17550" y="128"/>
                  <a:pt x="17539" y="141"/>
                </a:cubicBezTo>
                <a:cubicBezTo>
                  <a:pt x="17543" y="276"/>
                  <a:pt x="17529" y="306"/>
                  <a:pt x="17466" y="301"/>
                </a:cubicBezTo>
                <a:cubicBezTo>
                  <a:pt x="17442" y="369"/>
                  <a:pt x="17409" y="464"/>
                  <a:pt x="17369" y="561"/>
                </a:cubicBezTo>
                <a:cubicBezTo>
                  <a:pt x="17368" y="587"/>
                  <a:pt x="17361" y="602"/>
                  <a:pt x="17361" y="621"/>
                </a:cubicBezTo>
                <a:cubicBezTo>
                  <a:pt x="17360" y="631"/>
                  <a:pt x="17361" y="653"/>
                  <a:pt x="17361" y="661"/>
                </a:cubicBezTo>
                <a:cubicBezTo>
                  <a:pt x="17356" y="710"/>
                  <a:pt x="17350" y="729"/>
                  <a:pt x="17328" y="741"/>
                </a:cubicBezTo>
                <a:cubicBezTo>
                  <a:pt x="17318" y="747"/>
                  <a:pt x="17302" y="758"/>
                  <a:pt x="17287" y="761"/>
                </a:cubicBezTo>
                <a:cubicBezTo>
                  <a:pt x="17285" y="762"/>
                  <a:pt x="17281" y="761"/>
                  <a:pt x="17279" y="761"/>
                </a:cubicBezTo>
                <a:cubicBezTo>
                  <a:pt x="17262" y="798"/>
                  <a:pt x="17250" y="821"/>
                  <a:pt x="17247" y="821"/>
                </a:cubicBezTo>
                <a:cubicBezTo>
                  <a:pt x="17239" y="821"/>
                  <a:pt x="17230" y="845"/>
                  <a:pt x="17230" y="861"/>
                </a:cubicBezTo>
                <a:cubicBezTo>
                  <a:pt x="17230" y="874"/>
                  <a:pt x="17214" y="898"/>
                  <a:pt x="17198" y="941"/>
                </a:cubicBezTo>
                <a:cubicBezTo>
                  <a:pt x="17201" y="1042"/>
                  <a:pt x="17198" y="1095"/>
                  <a:pt x="17173" y="1121"/>
                </a:cubicBezTo>
                <a:cubicBezTo>
                  <a:pt x="17165" y="1129"/>
                  <a:pt x="17154" y="1135"/>
                  <a:pt x="17141" y="1141"/>
                </a:cubicBezTo>
                <a:cubicBezTo>
                  <a:pt x="17133" y="1187"/>
                  <a:pt x="17076" y="1331"/>
                  <a:pt x="17076" y="1301"/>
                </a:cubicBezTo>
                <a:cubicBezTo>
                  <a:pt x="17076" y="1299"/>
                  <a:pt x="17043" y="1384"/>
                  <a:pt x="17035" y="1401"/>
                </a:cubicBezTo>
                <a:cubicBezTo>
                  <a:pt x="17037" y="1463"/>
                  <a:pt x="17029" y="1516"/>
                  <a:pt x="17027" y="1561"/>
                </a:cubicBezTo>
                <a:cubicBezTo>
                  <a:pt x="17025" y="1606"/>
                  <a:pt x="17023" y="1650"/>
                  <a:pt x="17019" y="1661"/>
                </a:cubicBezTo>
                <a:cubicBezTo>
                  <a:pt x="17015" y="1671"/>
                  <a:pt x="17014" y="1665"/>
                  <a:pt x="17011" y="1661"/>
                </a:cubicBezTo>
                <a:cubicBezTo>
                  <a:pt x="17008" y="1657"/>
                  <a:pt x="17003" y="1639"/>
                  <a:pt x="17003" y="1621"/>
                </a:cubicBezTo>
                <a:cubicBezTo>
                  <a:pt x="17003" y="1614"/>
                  <a:pt x="17005" y="1607"/>
                  <a:pt x="17003" y="1601"/>
                </a:cubicBezTo>
                <a:cubicBezTo>
                  <a:pt x="16995" y="1585"/>
                  <a:pt x="16981" y="1588"/>
                  <a:pt x="16962" y="1581"/>
                </a:cubicBezTo>
                <a:cubicBezTo>
                  <a:pt x="16923" y="1675"/>
                  <a:pt x="16913" y="1682"/>
                  <a:pt x="16856" y="1821"/>
                </a:cubicBezTo>
                <a:cubicBezTo>
                  <a:pt x="16860" y="1868"/>
                  <a:pt x="16865" y="1909"/>
                  <a:pt x="16872" y="1921"/>
                </a:cubicBezTo>
                <a:cubicBezTo>
                  <a:pt x="16885" y="1940"/>
                  <a:pt x="16888" y="1971"/>
                  <a:pt x="16881" y="2001"/>
                </a:cubicBezTo>
                <a:cubicBezTo>
                  <a:pt x="16878" y="2009"/>
                  <a:pt x="16875" y="2016"/>
                  <a:pt x="16872" y="2021"/>
                </a:cubicBezTo>
                <a:cubicBezTo>
                  <a:pt x="16870" y="2025"/>
                  <a:pt x="16868" y="2041"/>
                  <a:pt x="16864" y="2041"/>
                </a:cubicBezTo>
                <a:cubicBezTo>
                  <a:pt x="16858" y="2041"/>
                  <a:pt x="16848" y="2017"/>
                  <a:pt x="16840" y="2001"/>
                </a:cubicBezTo>
                <a:cubicBezTo>
                  <a:pt x="16835" y="1990"/>
                  <a:pt x="16826" y="1989"/>
                  <a:pt x="16815" y="1981"/>
                </a:cubicBezTo>
                <a:cubicBezTo>
                  <a:pt x="16809" y="1976"/>
                  <a:pt x="16799" y="1964"/>
                  <a:pt x="16791" y="1961"/>
                </a:cubicBezTo>
                <a:lnTo>
                  <a:pt x="16702" y="2201"/>
                </a:lnTo>
                <a:lnTo>
                  <a:pt x="16702" y="5919"/>
                </a:lnTo>
                <a:cubicBezTo>
                  <a:pt x="16702" y="6790"/>
                  <a:pt x="16709" y="7464"/>
                  <a:pt x="16710" y="7999"/>
                </a:cubicBezTo>
                <a:cubicBezTo>
                  <a:pt x="16711" y="9068"/>
                  <a:pt x="16709" y="9560"/>
                  <a:pt x="16718" y="9758"/>
                </a:cubicBezTo>
                <a:cubicBezTo>
                  <a:pt x="16722" y="9858"/>
                  <a:pt x="16735" y="9878"/>
                  <a:pt x="16742" y="9878"/>
                </a:cubicBezTo>
                <a:cubicBezTo>
                  <a:pt x="16769" y="9879"/>
                  <a:pt x="16794" y="9907"/>
                  <a:pt x="16815" y="9958"/>
                </a:cubicBezTo>
                <a:cubicBezTo>
                  <a:pt x="16837" y="10009"/>
                  <a:pt x="16848" y="10076"/>
                  <a:pt x="16856" y="10158"/>
                </a:cubicBezTo>
                <a:cubicBezTo>
                  <a:pt x="16862" y="10215"/>
                  <a:pt x="16870" y="10254"/>
                  <a:pt x="16881" y="10278"/>
                </a:cubicBezTo>
                <a:cubicBezTo>
                  <a:pt x="16891" y="10301"/>
                  <a:pt x="16909" y="10318"/>
                  <a:pt x="16929" y="10318"/>
                </a:cubicBezTo>
                <a:cubicBezTo>
                  <a:pt x="16952" y="10318"/>
                  <a:pt x="16976" y="10348"/>
                  <a:pt x="16994" y="10398"/>
                </a:cubicBezTo>
                <a:cubicBezTo>
                  <a:pt x="17001" y="10414"/>
                  <a:pt x="17006" y="10438"/>
                  <a:pt x="17011" y="10458"/>
                </a:cubicBezTo>
                <a:cubicBezTo>
                  <a:pt x="17031" y="10537"/>
                  <a:pt x="17043" y="10630"/>
                  <a:pt x="17035" y="10718"/>
                </a:cubicBezTo>
                <a:cubicBezTo>
                  <a:pt x="17031" y="10759"/>
                  <a:pt x="17029" y="10787"/>
                  <a:pt x="17035" y="10798"/>
                </a:cubicBezTo>
                <a:cubicBezTo>
                  <a:pt x="17041" y="10809"/>
                  <a:pt x="17049" y="10810"/>
                  <a:pt x="17068" y="10798"/>
                </a:cubicBezTo>
                <a:cubicBezTo>
                  <a:pt x="17077" y="10792"/>
                  <a:pt x="17086" y="10778"/>
                  <a:pt x="17092" y="10778"/>
                </a:cubicBezTo>
                <a:cubicBezTo>
                  <a:pt x="17098" y="10778"/>
                  <a:pt x="17105" y="10791"/>
                  <a:pt x="17108" y="10798"/>
                </a:cubicBezTo>
                <a:cubicBezTo>
                  <a:pt x="17112" y="10804"/>
                  <a:pt x="17115" y="10803"/>
                  <a:pt x="17116" y="10818"/>
                </a:cubicBezTo>
                <a:cubicBezTo>
                  <a:pt x="17118" y="10832"/>
                  <a:pt x="17117" y="10855"/>
                  <a:pt x="17116" y="10878"/>
                </a:cubicBezTo>
                <a:cubicBezTo>
                  <a:pt x="17116" y="10926"/>
                  <a:pt x="17112" y="10953"/>
                  <a:pt x="17108" y="10958"/>
                </a:cubicBezTo>
                <a:cubicBezTo>
                  <a:pt x="17105" y="10963"/>
                  <a:pt x="17100" y="10949"/>
                  <a:pt x="17092" y="10918"/>
                </a:cubicBezTo>
                <a:cubicBezTo>
                  <a:pt x="17070" y="10834"/>
                  <a:pt x="17035" y="10887"/>
                  <a:pt x="17035" y="10998"/>
                </a:cubicBezTo>
                <a:cubicBezTo>
                  <a:pt x="17035" y="11007"/>
                  <a:pt x="17040" y="11009"/>
                  <a:pt x="17035" y="11018"/>
                </a:cubicBezTo>
                <a:cubicBezTo>
                  <a:pt x="17030" y="11026"/>
                  <a:pt x="17019" y="11030"/>
                  <a:pt x="17011" y="11038"/>
                </a:cubicBezTo>
                <a:cubicBezTo>
                  <a:pt x="16994" y="11052"/>
                  <a:pt x="16972" y="11073"/>
                  <a:pt x="16946" y="11078"/>
                </a:cubicBezTo>
                <a:cubicBezTo>
                  <a:pt x="16910" y="11084"/>
                  <a:pt x="16880" y="11095"/>
                  <a:pt x="16864" y="11118"/>
                </a:cubicBezTo>
                <a:cubicBezTo>
                  <a:pt x="16859" y="11125"/>
                  <a:pt x="16859" y="11129"/>
                  <a:pt x="16856" y="11138"/>
                </a:cubicBezTo>
                <a:cubicBezTo>
                  <a:pt x="16850" y="11156"/>
                  <a:pt x="16844" y="11173"/>
                  <a:pt x="16848" y="11198"/>
                </a:cubicBezTo>
                <a:cubicBezTo>
                  <a:pt x="16852" y="11223"/>
                  <a:pt x="16860" y="11266"/>
                  <a:pt x="16872" y="11298"/>
                </a:cubicBezTo>
                <a:cubicBezTo>
                  <a:pt x="16893" y="11349"/>
                  <a:pt x="16895" y="11358"/>
                  <a:pt x="16872" y="11358"/>
                </a:cubicBezTo>
                <a:cubicBezTo>
                  <a:pt x="16855" y="11358"/>
                  <a:pt x="16848" y="11386"/>
                  <a:pt x="16856" y="11438"/>
                </a:cubicBezTo>
                <a:cubicBezTo>
                  <a:pt x="16859" y="11454"/>
                  <a:pt x="16865" y="11467"/>
                  <a:pt x="16864" y="11478"/>
                </a:cubicBezTo>
                <a:cubicBezTo>
                  <a:pt x="16864" y="11489"/>
                  <a:pt x="16860" y="11492"/>
                  <a:pt x="16856" y="11498"/>
                </a:cubicBezTo>
                <a:cubicBezTo>
                  <a:pt x="16849" y="11509"/>
                  <a:pt x="16831" y="11521"/>
                  <a:pt x="16807" y="11518"/>
                </a:cubicBezTo>
                <a:cubicBezTo>
                  <a:pt x="16774" y="11512"/>
                  <a:pt x="16738" y="11514"/>
                  <a:pt x="16726" y="11518"/>
                </a:cubicBezTo>
                <a:cubicBezTo>
                  <a:pt x="16724" y="11518"/>
                  <a:pt x="16719" y="11533"/>
                  <a:pt x="16718" y="11578"/>
                </a:cubicBezTo>
                <a:cubicBezTo>
                  <a:pt x="16713" y="11712"/>
                  <a:pt x="16713" y="12053"/>
                  <a:pt x="16710" y="12577"/>
                </a:cubicBezTo>
                <a:cubicBezTo>
                  <a:pt x="16706" y="13276"/>
                  <a:pt x="16702" y="14311"/>
                  <a:pt x="16702" y="15676"/>
                </a:cubicBezTo>
                <a:lnTo>
                  <a:pt x="16702" y="19435"/>
                </a:lnTo>
                <a:cubicBezTo>
                  <a:pt x="16734" y="19522"/>
                  <a:pt x="16771" y="19605"/>
                  <a:pt x="16832" y="19755"/>
                </a:cubicBezTo>
                <a:cubicBezTo>
                  <a:pt x="16927" y="19989"/>
                  <a:pt x="16999" y="20169"/>
                  <a:pt x="17035" y="20255"/>
                </a:cubicBezTo>
                <a:cubicBezTo>
                  <a:pt x="17068" y="20247"/>
                  <a:pt x="17092" y="20233"/>
                  <a:pt x="17092" y="20215"/>
                </a:cubicBezTo>
                <a:cubicBezTo>
                  <a:pt x="17092" y="20185"/>
                  <a:pt x="17117" y="20198"/>
                  <a:pt x="17141" y="20235"/>
                </a:cubicBezTo>
                <a:cubicBezTo>
                  <a:pt x="17165" y="20271"/>
                  <a:pt x="17172" y="20323"/>
                  <a:pt x="17165" y="20355"/>
                </a:cubicBezTo>
                <a:cubicBezTo>
                  <a:pt x="17168" y="20351"/>
                  <a:pt x="17176" y="20348"/>
                  <a:pt x="17182" y="20335"/>
                </a:cubicBezTo>
                <a:cubicBezTo>
                  <a:pt x="17205" y="20281"/>
                  <a:pt x="17251" y="20295"/>
                  <a:pt x="17263" y="20335"/>
                </a:cubicBezTo>
                <a:cubicBezTo>
                  <a:pt x="17265" y="20341"/>
                  <a:pt x="17263" y="20346"/>
                  <a:pt x="17263" y="20355"/>
                </a:cubicBezTo>
                <a:cubicBezTo>
                  <a:pt x="17263" y="20363"/>
                  <a:pt x="17265" y="20385"/>
                  <a:pt x="17263" y="20395"/>
                </a:cubicBezTo>
                <a:cubicBezTo>
                  <a:pt x="17259" y="20408"/>
                  <a:pt x="17254" y="20412"/>
                  <a:pt x="17247" y="20415"/>
                </a:cubicBezTo>
                <a:cubicBezTo>
                  <a:pt x="17240" y="20417"/>
                  <a:pt x="17229" y="20404"/>
                  <a:pt x="17222" y="20395"/>
                </a:cubicBezTo>
                <a:cubicBezTo>
                  <a:pt x="17208" y="20375"/>
                  <a:pt x="17297" y="20634"/>
                  <a:pt x="17426" y="20954"/>
                </a:cubicBezTo>
                <a:lnTo>
                  <a:pt x="17662" y="21534"/>
                </a:lnTo>
                <a:lnTo>
                  <a:pt x="19126" y="21534"/>
                </a:lnTo>
                <a:lnTo>
                  <a:pt x="20582" y="21534"/>
                </a:lnTo>
                <a:lnTo>
                  <a:pt x="20818" y="20954"/>
                </a:lnTo>
                <a:cubicBezTo>
                  <a:pt x="20890" y="20776"/>
                  <a:pt x="20939" y="20634"/>
                  <a:pt x="20973" y="20534"/>
                </a:cubicBezTo>
                <a:cubicBezTo>
                  <a:pt x="20997" y="20460"/>
                  <a:pt x="21013" y="20414"/>
                  <a:pt x="21013" y="20395"/>
                </a:cubicBezTo>
                <a:cubicBezTo>
                  <a:pt x="21013" y="20388"/>
                  <a:pt x="21008" y="20375"/>
                  <a:pt x="21005" y="20375"/>
                </a:cubicBezTo>
                <a:cubicBezTo>
                  <a:pt x="20989" y="20375"/>
                  <a:pt x="20981" y="20375"/>
                  <a:pt x="20981" y="20355"/>
                </a:cubicBezTo>
                <a:cubicBezTo>
                  <a:pt x="20980" y="20348"/>
                  <a:pt x="20979" y="20322"/>
                  <a:pt x="20981" y="20315"/>
                </a:cubicBezTo>
                <a:cubicBezTo>
                  <a:pt x="20988" y="20284"/>
                  <a:pt x="21010" y="20277"/>
                  <a:pt x="21021" y="20295"/>
                </a:cubicBezTo>
                <a:cubicBezTo>
                  <a:pt x="21027" y="20303"/>
                  <a:pt x="21026" y="20318"/>
                  <a:pt x="21029" y="20315"/>
                </a:cubicBezTo>
                <a:cubicBezTo>
                  <a:pt x="21033" y="20311"/>
                  <a:pt x="21038" y="20288"/>
                  <a:pt x="21038" y="20275"/>
                </a:cubicBezTo>
                <a:cubicBezTo>
                  <a:pt x="21038" y="20265"/>
                  <a:pt x="21040" y="20260"/>
                  <a:pt x="21046" y="20255"/>
                </a:cubicBezTo>
                <a:cubicBezTo>
                  <a:pt x="21052" y="20249"/>
                  <a:pt x="21060" y="20256"/>
                  <a:pt x="21070" y="20255"/>
                </a:cubicBezTo>
                <a:cubicBezTo>
                  <a:pt x="21090" y="20251"/>
                  <a:pt x="21124" y="20259"/>
                  <a:pt x="21152" y="20275"/>
                </a:cubicBezTo>
                <a:cubicBezTo>
                  <a:pt x="21156" y="20277"/>
                  <a:pt x="21144" y="20322"/>
                  <a:pt x="21127" y="20375"/>
                </a:cubicBezTo>
                <a:cubicBezTo>
                  <a:pt x="21113" y="20419"/>
                  <a:pt x="21109" y="20433"/>
                  <a:pt x="21111" y="20435"/>
                </a:cubicBezTo>
                <a:cubicBezTo>
                  <a:pt x="21113" y="20434"/>
                  <a:pt x="21122" y="20419"/>
                  <a:pt x="21143" y="20375"/>
                </a:cubicBezTo>
                <a:cubicBezTo>
                  <a:pt x="21153" y="20355"/>
                  <a:pt x="21164" y="20330"/>
                  <a:pt x="21176" y="20315"/>
                </a:cubicBezTo>
                <a:cubicBezTo>
                  <a:pt x="21184" y="20286"/>
                  <a:pt x="21193" y="20254"/>
                  <a:pt x="21208" y="20235"/>
                </a:cubicBezTo>
                <a:cubicBezTo>
                  <a:pt x="21228" y="20209"/>
                  <a:pt x="21249" y="20187"/>
                  <a:pt x="21249" y="20175"/>
                </a:cubicBezTo>
                <a:cubicBezTo>
                  <a:pt x="21249" y="20169"/>
                  <a:pt x="21252" y="20130"/>
                  <a:pt x="21257" y="20115"/>
                </a:cubicBezTo>
                <a:cubicBezTo>
                  <a:pt x="21257" y="20101"/>
                  <a:pt x="21258" y="20091"/>
                  <a:pt x="21257" y="20075"/>
                </a:cubicBezTo>
                <a:cubicBezTo>
                  <a:pt x="21253" y="19964"/>
                  <a:pt x="21264" y="19855"/>
                  <a:pt x="21282" y="19815"/>
                </a:cubicBezTo>
                <a:cubicBezTo>
                  <a:pt x="21307" y="19757"/>
                  <a:pt x="21311" y="19764"/>
                  <a:pt x="21298" y="19855"/>
                </a:cubicBezTo>
                <a:cubicBezTo>
                  <a:pt x="21292" y="19898"/>
                  <a:pt x="21288" y="19928"/>
                  <a:pt x="21290" y="19935"/>
                </a:cubicBezTo>
                <a:cubicBezTo>
                  <a:pt x="21292" y="19940"/>
                  <a:pt x="21295" y="19922"/>
                  <a:pt x="21306" y="19895"/>
                </a:cubicBezTo>
                <a:cubicBezTo>
                  <a:pt x="21312" y="19880"/>
                  <a:pt x="21328" y="19865"/>
                  <a:pt x="21339" y="19855"/>
                </a:cubicBezTo>
                <a:cubicBezTo>
                  <a:pt x="21349" y="19844"/>
                  <a:pt x="21360" y="19840"/>
                  <a:pt x="21371" y="19835"/>
                </a:cubicBezTo>
                <a:cubicBezTo>
                  <a:pt x="21397" y="19775"/>
                  <a:pt x="21415" y="19735"/>
                  <a:pt x="21420" y="19735"/>
                </a:cubicBezTo>
                <a:cubicBezTo>
                  <a:pt x="21428" y="19735"/>
                  <a:pt x="21436" y="19719"/>
                  <a:pt x="21436" y="19695"/>
                </a:cubicBezTo>
                <a:cubicBezTo>
                  <a:pt x="21436" y="19693"/>
                  <a:pt x="21436" y="19676"/>
                  <a:pt x="21436" y="19675"/>
                </a:cubicBezTo>
                <a:cubicBezTo>
                  <a:pt x="21436" y="19658"/>
                  <a:pt x="21437" y="19656"/>
                  <a:pt x="21436" y="19635"/>
                </a:cubicBezTo>
                <a:cubicBezTo>
                  <a:pt x="21432" y="19501"/>
                  <a:pt x="21440" y="19432"/>
                  <a:pt x="21461" y="19415"/>
                </a:cubicBezTo>
                <a:cubicBezTo>
                  <a:pt x="21478" y="19400"/>
                  <a:pt x="21485" y="19402"/>
                  <a:pt x="21477" y="19435"/>
                </a:cubicBezTo>
                <a:cubicBezTo>
                  <a:pt x="21469" y="19467"/>
                  <a:pt x="21473" y="19516"/>
                  <a:pt x="21485" y="19535"/>
                </a:cubicBezTo>
                <a:cubicBezTo>
                  <a:pt x="21488" y="19539"/>
                  <a:pt x="21491" y="19534"/>
                  <a:pt x="21493" y="19535"/>
                </a:cubicBezTo>
                <a:cubicBezTo>
                  <a:pt x="21497" y="19527"/>
                  <a:pt x="21498" y="19522"/>
                  <a:pt x="21501" y="19515"/>
                </a:cubicBezTo>
                <a:cubicBezTo>
                  <a:pt x="21504" y="19504"/>
                  <a:pt x="21509" y="19491"/>
                  <a:pt x="21509" y="19475"/>
                </a:cubicBezTo>
                <a:cubicBezTo>
                  <a:pt x="21509" y="19426"/>
                  <a:pt x="21525" y="19395"/>
                  <a:pt x="21550" y="19395"/>
                </a:cubicBezTo>
                <a:cubicBezTo>
                  <a:pt x="21553" y="19395"/>
                  <a:pt x="21556" y="19396"/>
                  <a:pt x="21558" y="19395"/>
                </a:cubicBezTo>
                <a:cubicBezTo>
                  <a:pt x="21566" y="19373"/>
                  <a:pt x="21570" y="19338"/>
                  <a:pt x="21575" y="19315"/>
                </a:cubicBezTo>
                <a:cubicBezTo>
                  <a:pt x="21575" y="19312"/>
                  <a:pt x="21582" y="19317"/>
                  <a:pt x="21583" y="19315"/>
                </a:cubicBezTo>
                <a:cubicBezTo>
                  <a:pt x="21586" y="19273"/>
                  <a:pt x="21589" y="19196"/>
                  <a:pt x="21591" y="19095"/>
                </a:cubicBezTo>
                <a:cubicBezTo>
                  <a:pt x="21592" y="19062"/>
                  <a:pt x="21590" y="19016"/>
                  <a:pt x="21591" y="18975"/>
                </a:cubicBezTo>
                <a:cubicBezTo>
                  <a:pt x="21592" y="18913"/>
                  <a:pt x="21590" y="18819"/>
                  <a:pt x="21591" y="18735"/>
                </a:cubicBezTo>
                <a:cubicBezTo>
                  <a:pt x="21592" y="18580"/>
                  <a:pt x="21590" y="18360"/>
                  <a:pt x="21591" y="18115"/>
                </a:cubicBezTo>
                <a:cubicBezTo>
                  <a:pt x="21592" y="17562"/>
                  <a:pt x="21599" y="16865"/>
                  <a:pt x="21599" y="15656"/>
                </a:cubicBezTo>
                <a:cubicBezTo>
                  <a:pt x="21599" y="14462"/>
                  <a:pt x="21592" y="13729"/>
                  <a:pt x="21591" y="13177"/>
                </a:cubicBezTo>
                <a:cubicBezTo>
                  <a:pt x="21590" y="12989"/>
                  <a:pt x="21592" y="12831"/>
                  <a:pt x="21591" y="12697"/>
                </a:cubicBezTo>
                <a:cubicBezTo>
                  <a:pt x="21590" y="12564"/>
                  <a:pt x="21592" y="12407"/>
                  <a:pt x="21591" y="12317"/>
                </a:cubicBezTo>
                <a:cubicBezTo>
                  <a:pt x="21589" y="12170"/>
                  <a:pt x="21587" y="12079"/>
                  <a:pt x="21583" y="12017"/>
                </a:cubicBezTo>
                <a:cubicBezTo>
                  <a:pt x="21575" y="11980"/>
                  <a:pt x="21563" y="11946"/>
                  <a:pt x="21558" y="11917"/>
                </a:cubicBezTo>
                <a:cubicBezTo>
                  <a:pt x="21556" y="11905"/>
                  <a:pt x="21556" y="11871"/>
                  <a:pt x="21550" y="11857"/>
                </a:cubicBezTo>
                <a:cubicBezTo>
                  <a:pt x="21533" y="11840"/>
                  <a:pt x="21515" y="11838"/>
                  <a:pt x="21509" y="11817"/>
                </a:cubicBezTo>
                <a:cubicBezTo>
                  <a:pt x="21468" y="11773"/>
                  <a:pt x="21371" y="11757"/>
                  <a:pt x="21355" y="11797"/>
                </a:cubicBezTo>
                <a:cubicBezTo>
                  <a:pt x="21349" y="11812"/>
                  <a:pt x="21344" y="11817"/>
                  <a:pt x="21339" y="11817"/>
                </a:cubicBezTo>
                <a:cubicBezTo>
                  <a:pt x="21333" y="11817"/>
                  <a:pt x="21319" y="11848"/>
                  <a:pt x="21306" y="11877"/>
                </a:cubicBezTo>
                <a:cubicBezTo>
                  <a:pt x="21286" y="11923"/>
                  <a:pt x="21280" y="11934"/>
                  <a:pt x="21298" y="11977"/>
                </a:cubicBezTo>
                <a:cubicBezTo>
                  <a:pt x="21315" y="12020"/>
                  <a:pt x="21316" y="12027"/>
                  <a:pt x="21298" y="12077"/>
                </a:cubicBezTo>
                <a:cubicBezTo>
                  <a:pt x="21287" y="12110"/>
                  <a:pt x="21278" y="12186"/>
                  <a:pt x="21274" y="12237"/>
                </a:cubicBezTo>
                <a:cubicBezTo>
                  <a:pt x="21265" y="12328"/>
                  <a:pt x="21257" y="12324"/>
                  <a:pt x="21176" y="12297"/>
                </a:cubicBezTo>
                <a:cubicBezTo>
                  <a:pt x="21069" y="12262"/>
                  <a:pt x="21058" y="12240"/>
                  <a:pt x="21078" y="12057"/>
                </a:cubicBezTo>
                <a:cubicBezTo>
                  <a:pt x="21090" y="11946"/>
                  <a:pt x="21093" y="11906"/>
                  <a:pt x="21078" y="11857"/>
                </a:cubicBezTo>
                <a:cubicBezTo>
                  <a:pt x="21068" y="11823"/>
                  <a:pt x="21054" y="11802"/>
                  <a:pt x="21054" y="11817"/>
                </a:cubicBezTo>
                <a:cubicBezTo>
                  <a:pt x="21053" y="11875"/>
                  <a:pt x="20997" y="11757"/>
                  <a:pt x="20997" y="11697"/>
                </a:cubicBezTo>
                <a:cubicBezTo>
                  <a:pt x="20997" y="11582"/>
                  <a:pt x="21104" y="11351"/>
                  <a:pt x="21176" y="11298"/>
                </a:cubicBezTo>
                <a:cubicBezTo>
                  <a:pt x="21213" y="11270"/>
                  <a:pt x="21265" y="11191"/>
                  <a:pt x="21290" y="11138"/>
                </a:cubicBezTo>
                <a:cubicBezTo>
                  <a:pt x="21294" y="11129"/>
                  <a:pt x="21295" y="11125"/>
                  <a:pt x="21298" y="11118"/>
                </a:cubicBezTo>
                <a:cubicBezTo>
                  <a:pt x="21294" y="11105"/>
                  <a:pt x="21282" y="11107"/>
                  <a:pt x="21274" y="11098"/>
                </a:cubicBezTo>
                <a:cubicBezTo>
                  <a:pt x="21272" y="11096"/>
                  <a:pt x="21275" y="11079"/>
                  <a:pt x="21274" y="11078"/>
                </a:cubicBezTo>
                <a:cubicBezTo>
                  <a:pt x="21263" y="11068"/>
                  <a:pt x="21251" y="11066"/>
                  <a:pt x="21233" y="11058"/>
                </a:cubicBezTo>
                <a:cubicBezTo>
                  <a:pt x="21211" y="11048"/>
                  <a:pt x="21188" y="11034"/>
                  <a:pt x="21176" y="11018"/>
                </a:cubicBezTo>
                <a:cubicBezTo>
                  <a:pt x="21170" y="11009"/>
                  <a:pt x="21170" y="11006"/>
                  <a:pt x="21168" y="10998"/>
                </a:cubicBezTo>
                <a:cubicBezTo>
                  <a:pt x="21165" y="10990"/>
                  <a:pt x="21158" y="10985"/>
                  <a:pt x="21160" y="10978"/>
                </a:cubicBezTo>
                <a:cubicBezTo>
                  <a:pt x="21167" y="10949"/>
                  <a:pt x="21162" y="10918"/>
                  <a:pt x="21143" y="10918"/>
                </a:cubicBezTo>
                <a:cubicBezTo>
                  <a:pt x="21132" y="10918"/>
                  <a:pt x="21125" y="10907"/>
                  <a:pt x="21119" y="10898"/>
                </a:cubicBezTo>
                <a:cubicBezTo>
                  <a:pt x="21113" y="10889"/>
                  <a:pt x="21111" y="10873"/>
                  <a:pt x="21111" y="10858"/>
                </a:cubicBezTo>
                <a:cubicBezTo>
                  <a:pt x="21111" y="10828"/>
                  <a:pt x="21122" y="10802"/>
                  <a:pt x="21143" y="10758"/>
                </a:cubicBezTo>
                <a:cubicBezTo>
                  <a:pt x="21170" y="10703"/>
                  <a:pt x="21182" y="10703"/>
                  <a:pt x="21208" y="10758"/>
                </a:cubicBezTo>
                <a:cubicBezTo>
                  <a:pt x="21218" y="10777"/>
                  <a:pt x="21227" y="10774"/>
                  <a:pt x="21233" y="10778"/>
                </a:cubicBezTo>
                <a:cubicBezTo>
                  <a:pt x="21236" y="10780"/>
                  <a:pt x="21239" y="10780"/>
                  <a:pt x="21241" y="10778"/>
                </a:cubicBezTo>
                <a:cubicBezTo>
                  <a:pt x="21247" y="10603"/>
                  <a:pt x="21266" y="10337"/>
                  <a:pt x="21274" y="10318"/>
                </a:cubicBezTo>
                <a:cubicBezTo>
                  <a:pt x="21279" y="10305"/>
                  <a:pt x="21320" y="10301"/>
                  <a:pt x="21363" y="10298"/>
                </a:cubicBezTo>
                <a:cubicBezTo>
                  <a:pt x="21380" y="10247"/>
                  <a:pt x="21402" y="10187"/>
                  <a:pt x="21428" y="10118"/>
                </a:cubicBezTo>
                <a:cubicBezTo>
                  <a:pt x="21429" y="10087"/>
                  <a:pt x="21424" y="10064"/>
                  <a:pt x="21428" y="10038"/>
                </a:cubicBezTo>
                <a:cubicBezTo>
                  <a:pt x="21432" y="10012"/>
                  <a:pt x="21445" y="9979"/>
                  <a:pt x="21453" y="9958"/>
                </a:cubicBezTo>
                <a:cubicBezTo>
                  <a:pt x="21468" y="9915"/>
                  <a:pt x="21483" y="9888"/>
                  <a:pt x="21509" y="9878"/>
                </a:cubicBezTo>
                <a:cubicBezTo>
                  <a:pt x="21526" y="9834"/>
                  <a:pt x="21545" y="9798"/>
                  <a:pt x="21558" y="9758"/>
                </a:cubicBezTo>
                <a:cubicBezTo>
                  <a:pt x="21557" y="9746"/>
                  <a:pt x="21564" y="9729"/>
                  <a:pt x="21575" y="9698"/>
                </a:cubicBezTo>
                <a:cubicBezTo>
                  <a:pt x="21579" y="9684"/>
                  <a:pt x="21579" y="9606"/>
                  <a:pt x="21583" y="9458"/>
                </a:cubicBezTo>
                <a:cubicBezTo>
                  <a:pt x="21592" y="9013"/>
                  <a:pt x="21600" y="7913"/>
                  <a:pt x="21599" y="5819"/>
                </a:cubicBezTo>
                <a:cubicBezTo>
                  <a:pt x="21598" y="4780"/>
                  <a:pt x="21593" y="4060"/>
                  <a:pt x="21591" y="3520"/>
                </a:cubicBezTo>
                <a:cubicBezTo>
                  <a:pt x="21591" y="3448"/>
                  <a:pt x="21591" y="3406"/>
                  <a:pt x="21591" y="3340"/>
                </a:cubicBezTo>
                <a:cubicBezTo>
                  <a:pt x="21589" y="2865"/>
                  <a:pt x="21587" y="2531"/>
                  <a:pt x="21583" y="2341"/>
                </a:cubicBezTo>
                <a:cubicBezTo>
                  <a:pt x="21560" y="2250"/>
                  <a:pt x="21508" y="2117"/>
                  <a:pt x="21412" y="1881"/>
                </a:cubicBezTo>
                <a:cubicBezTo>
                  <a:pt x="21209" y="1384"/>
                  <a:pt x="21166" y="1301"/>
                  <a:pt x="21143" y="1301"/>
                </a:cubicBezTo>
                <a:cubicBezTo>
                  <a:pt x="21135" y="1301"/>
                  <a:pt x="21127" y="1250"/>
                  <a:pt x="21127" y="1201"/>
                </a:cubicBezTo>
                <a:cubicBezTo>
                  <a:pt x="21127" y="1152"/>
                  <a:pt x="21126" y="1121"/>
                  <a:pt x="21119" y="1121"/>
                </a:cubicBezTo>
                <a:cubicBezTo>
                  <a:pt x="21119" y="1121"/>
                  <a:pt x="21112" y="1102"/>
                  <a:pt x="21111" y="1101"/>
                </a:cubicBezTo>
                <a:cubicBezTo>
                  <a:pt x="21088" y="1075"/>
                  <a:pt x="21071" y="1049"/>
                  <a:pt x="21070" y="1021"/>
                </a:cubicBezTo>
                <a:cubicBezTo>
                  <a:pt x="21038" y="950"/>
                  <a:pt x="20996" y="836"/>
                  <a:pt x="20940" y="701"/>
                </a:cubicBezTo>
                <a:cubicBezTo>
                  <a:pt x="20932" y="681"/>
                  <a:pt x="20924" y="682"/>
                  <a:pt x="20916" y="661"/>
                </a:cubicBezTo>
                <a:cubicBezTo>
                  <a:pt x="20812" y="410"/>
                  <a:pt x="20699" y="151"/>
                  <a:pt x="20663" y="101"/>
                </a:cubicBezTo>
                <a:lnTo>
                  <a:pt x="20598" y="21"/>
                </a:lnTo>
                <a:lnTo>
                  <a:pt x="20533" y="21"/>
                </a:lnTo>
                <a:cubicBezTo>
                  <a:pt x="20538" y="33"/>
                  <a:pt x="20546" y="30"/>
                  <a:pt x="20558" y="41"/>
                </a:cubicBezTo>
                <a:cubicBezTo>
                  <a:pt x="20573" y="57"/>
                  <a:pt x="19928" y="79"/>
                  <a:pt x="19126" y="81"/>
                </a:cubicBezTo>
                <a:cubicBezTo>
                  <a:pt x="18725" y="83"/>
                  <a:pt x="18363" y="86"/>
                  <a:pt x="18101" y="81"/>
                </a:cubicBezTo>
                <a:cubicBezTo>
                  <a:pt x="17839" y="77"/>
                  <a:pt x="17675" y="69"/>
                  <a:pt x="17678" y="61"/>
                </a:cubicBezTo>
                <a:cubicBezTo>
                  <a:pt x="17681" y="54"/>
                  <a:pt x="17844" y="47"/>
                  <a:pt x="18101" y="41"/>
                </a:cubicBezTo>
                <a:cubicBezTo>
                  <a:pt x="18358" y="36"/>
                  <a:pt x="18706" y="42"/>
                  <a:pt x="19093" y="41"/>
                </a:cubicBezTo>
                <a:cubicBezTo>
                  <a:pt x="19496" y="41"/>
                  <a:pt x="19793" y="29"/>
                  <a:pt x="20029" y="21"/>
                </a:cubicBezTo>
                <a:lnTo>
                  <a:pt x="19118" y="21"/>
                </a:lnTo>
                <a:lnTo>
                  <a:pt x="17645" y="21"/>
                </a:lnTo>
                <a:close/>
                <a:moveTo>
                  <a:pt x="1058" y="81"/>
                </a:moveTo>
                <a:lnTo>
                  <a:pt x="854" y="601"/>
                </a:lnTo>
                <a:cubicBezTo>
                  <a:pt x="741" y="879"/>
                  <a:pt x="641" y="1123"/>
                  <a:pt x="635" y="1141"/>
                </a:cubicBezTo>
                <a:cubicBezTo>
                  <a:pt x="631" y="1150"/>
                  <a:pt x="654" y="1200"/>
                  <a:pt x="691" y="1301"/>
                </a:cubicBezTo>
                <a:cubicBezTo>
                  <a:pt x="729" y="1403"/>
                  <a:pt x="778" y="1556"/>
                  <a:pt x="838" y="1701"/>
                </a:cubicBezTo>
                <a:lnTo>
                  <a:pt x="1058" y="2221"/>
                </a:lnTo>
                <a:lnTo>
                  <a:pt x="2522" y="2221"/>
                </a:lnTo>
                <a:cubicBezTo>
                  <a:pt x="3482" y="2221"/>
                  <a:pt x="3829" y="2228"/>
                  <a:pt x="3946" y="2261"/>
                </a:cubicBezTo>
                <a:cubicBezTo>
                  <a:pt x="3984" y="2272"/>
                  <a:pt x="3992" y="2283"/>
                  <a:pt x="3994" y="2301"/>
                </a:cubicBezTo>
                <a:cubicBezTo>
                  <a:pt x="3999" y="2329"/>
                  <a:pt x="3999" y="2347"/>
                  <a:pt x="3994" y="2361"/>
                </a:cubicBezTo>
                <a:cubicBezTo>
                  <a:pt x="3992" y="2367"/>
                  <a:pt x="3991" y="2377"/>
                  <a:pt x="3986" y="2381"/>
                </a:cubicBezTo>
                <a:cubicBezTo>
                  <a:pt x="3981" y="2384"/>
                  <a:pt x="3977" y="2381"/>
                  <a:pt x="3970" y="2381"/>
                </a:cubicBezTo>
                <a:cubicBezTo>
                  <a:pt x="3965" y="2381"/>
                  <a:pt x="3958" y="2393"/>
                  <a:pt x="3954" y="2401"/>
                </a:cubicBezTo>
                <a:cubicBezTo>
                  <a:pt x="3950" y="2409"/>
                  <a:pt x="3949" y="2411"/>
                  <a:pt x="3946" y="2441"/>
                </a:cubicBezTo>
                <a:cubicBezTo>
                  <a:pt x="3927" y="2619"/>
                  <a:pt x="3921" y="3315"/>
                  <a:pt x="3921" y="5919"/>
                </a:cubicBezTo>
                <a:lnTo>
                  <a:pt x="3921" y="9438"/>
                </a:lnTo>
                <a:lnTo>
                  <a:pt x="2465" y="9438"/>
                </a:lnTo>
                <a:lnTo>
                  <a:pt x="1001" y="9438"/>
                </a:lnTo>
                <a:lnTo>
                  <a:pt x="1001" y="5919"/>
                </a:lnTo>
                <a:lnTo>
                  <a:pt x="1001" y="2421"/>
                </a:lnTo>
                <a:lnTo>
                  <a:pt x="911" y="2181"/>
                </a:lnTo>
                <a:cubicBezTo>
                  <a:pt x="875" y="2088"/>
                  <a:pt x="854" y="2011"/>
                  <a:pt x="846" y="1961"/>
                </a:cubicBezTo>
                <a:cubicBezTo>
                  <a:pt x="843" y="1944"/>
                  <a:pt x="844" y="1927"/>
                  <a:pt x="846" y="1921"/>
                </a:cubicBezTo>
                <a:cubicBezTo>
                  <a:pt x="850" y="1909"/>
                  <a:pt x="848" y="1902"/>
                  <a:pt x="846" y="1901"/>
                </a:cubicBezTo>
                <a:cubicBezTo>
                  <a:pt x="844" y="1900"/>
                  <a:pt x="837" y="1891"/>
                  <a:pt x="830" y="1901"/>
                </a:cubicBezTo>
                <a:cubicBezTo>
                  <a:pt x="816" y="1920"/>
                  <a:pt x="754" y="1806"/>
                  <a:pt x="691" y="1641"/>
                </a:cubicBezTo>
                <a:cubicBezTo>
                  <a:pt x="629" y="1476"/>
                  <a:pt x="571" y="1341"/>
                  <a:pt x="561" y="1341"/>
                </a:cubicBezTo>
                <a:cubicBezTo>
                  <a:pt x="552" y="1341"/>
                  <a:pt x="453" y="1588"/>
                  <a:pt x="334" y="1881"/>
                </a:cubicBezTo>
                <a:lnTo>
                  <a:pt x="114" y="2401"/>
                </a:lnTo>
                <a:lnTo>
                  <a:pt x="114" y="5999"/>
                </a:lnTo>
                <a:lnTo>
                  <a:pt x="114" y="9598"/>
                </a:lnTo>
                <a:lnTo>
                  <a:pt x="236" y="9878"/>
                </a:lnTo>
                <a:cubicBezTo>
                  <a:pt x="270" y="9959"/>
                  <a:pt x="295" y="10052"/>
                  <a:pt x="317" y="10118"/>
                </a:cubicBezTo>
                <a:cubicBezTo>
                  <a:pt x="339" y="10184"/>
                  <a:pt x="358" y="10238"/>
                  <a:pt x="358" y="10258"/>
                </a:cubicBezTo>
                <a:cubicBezTo>
                  <a:pt x="358" y="10297"/>
                  <a:pt x="365" y="10312"/>
                  <a:pt x="374" y="10298"/>
                </a:cubicBezTo>
                <a:cubicBezTo>
                  <a:pt x="377" y="10295"/>
                  <a:pt x="377" y="10292"/>
                  <a:pt x="382" y="10298"/>
                </a:cubicBezTo>
                <a:cubicBezTo>
                  <a:pt x="388" y="10304"/>
                  <a:pt x="399" y="10325"/>
                  <a:pt x="407" y="10338"/>
                </a:cubicBezTo>
                <a:cubicBezTo>
                  <a:pt x="422" y="10365"/>
                  <a:pt x="437" y="10390"/>
                  <a:pt x="456" y="10438"/>
                </a:cubicBezTo>
                <a:cubicBezTo>
                  <a:pt x="516" y="10592"/>
                  <a:pt x="525" y="10637"/>
                  <a:pt x="513" y="10858"/>
                </a:cubicBezTo>
                <a:cubicBezTo>
                  <a:pt x="505" y="10993"/>
                  <a:pt x="498" y="11070"/>
                  <a:pt x="496" y="11018"/>
                </a:cubicBezTo>
                <a:cubicBezTo>
                  <a:pt x="494" y="10965"/>
                  <a:pt x="474" y="10918"/>
                  <a:pt x="456" y="10918"/>
                </a:cubicBezTo>
                <a:cubicBezTo>
                  <a:pt x="451" y="10918"/>
                  <a:pt x="451" y="10914"/>
                  <a:pt x="447" y="10918"/>
                </a:cubicBezTo>
                <a:cubicBezTo>
                  <a:pt x="437" y="10929"/>
                  <a:pt x="434" y="10964"/>
                  <a:pt x="439" y="10998"/>
                </a:cubicBezTo>
                <a:cubicBezTo>
                  <a:pt x="447" y="11049"/>
                  <a:pt x="433" y="11086"/>
                  <a:pt x="399" y="11098"/>
                </a:cubicBezTo>
                <a:cubicBezTo>
                  <a:pt x="381" y="11104"/>
                  <a:pt x="367" y="11115"/>
                  <a:pt x="358" y="11138"/>
                </a:cubicBezTo>
                <a:cubicBezTo>
                  <a:pt x="349" y="11160"/>
                  <a:pt x="342" y="11178"/>
                  <a:pt x="342" y="11218"/>
                </a:cubicBezTo>
                <a:cubicBezTo>
                  <a:pt x="341" y="11382"/>
                  <a:pt x="298" y="11518"/>
                  <a:pt x="236" y="11518"/>
                </a:cubicBezTo>
                <a:cubicBezTo>
                  <a:pt x="199" y="11518"/>
                  <a:pt x="179" y="11545"/>
                  <a:pt x="179" y="11618"/>
                </a:cubicBezTo>
                <a:cubicBezTo>
                  <a:pt x="179" y="11674"/>
                  <a:pt x="166" y="11739"/>
                  <a:pt x="146" y="11757"/>
                </a:cubicBezTo>
                <a:cubicBezTo>
                  <a:pt x="137" y="11766"/>
                  <a:pt x="126" y="11782"/>
                  <a:pt x="122" y="11797"/>
                </a:cubicBezTo>
                <a:cubicBezTo>
                  <a:pt x="120" y="11805"/>
                  <a:pt x="122" y="11809"/>
                  <a:pt x="122" y="11817"/>
                </a:cubicBezTo>
                <a:cubicBezTo>
                  <a:pt x="122" y="11826"/>
                  <a:pt x="120" y="11830"/>
                  <a:pt x="122" y="11837"/>
                </a:cubicBezTo>
                <a:cubicBezTo>
                  <a:pt x="124" y="11846"/>
                  <a:pt x="124" y="11871"/>
                  <a:pt x="122" y="11877"/>
                </a:cubicBezTo>
                <a:cubicBezTo>
                  <a:pt x="121" y="11884"/>
                  <a:pt x="119" y="11872"/>
                  <a:pt x="114" y="11877"/>
                </a:cubicBezTo>
                <a:cubicBezTo>
                  <a:pt x="104" y="11887"/>
                  <a:pt x="85" y="11897"/>
                  <a:pt x="65" y="11897"/>
                </a:cubicBezTo>
                <a:lnTo>
                  <a:pt x="0" y="11897"/>
                </a:lnTo>
                <a:lnTo>
                  <a:pt x="0" y="15656"/>
                </a:lnTo>
                <a:cubicBezTo>
                  <a:pt x="0" y="16631"/>
                  <a:pt x="5" y="17486"/>
                  <a:pt x="8" y="18155"/>
                </a:cubicBezTo>
                <a:cubicBezTo>
                  <a:pt x="11" y="18761"/>
                  <a:pt x="12" y="19181"/>
                  <a:pt x="16" y="19295"/>
                </a:cubicBezTo>
                <a:cubicBezTo>
                  <a:pt x="16" y="19296"/>
                  <a:pt x="16" y="19314"/>
                  <a:pt x="16" y="19315"/>
                </a:cubicBezTo>
                <a:cubicBezTo>
                  <a:pt x="26" y="19348"/>
                  <a:pt x="34" y="19378"/>
                  <a:pt x="49" y="19415"/>
                </a:cubicBezTo>
                <a:cubicBezTo>
                  <a:pt x="64" y="19420"/>
                  <a:pt x="79" y="19427"/>
                  <a:pt x="98" y="19435"/>
                </a:cubicBezTo>
                <a:cubicBezTo>
                  <a:pt x="126" y="19446"/>
                  <a:pt x="146" y="19436"/>
                  <a:pt x="155" y="19415"/>
                </a:cubicBezTo>
                <a:cubicBezTo>
                  <a:pt x="157" y="19408"/>
                  <a:pt x="155" y="19405"/>
                  <a:pt x="155" y="19395"/>
                </a:cubicBezTo>
                <a:cubicBezTo>
                  <a:pt x="155" y="19359"/>
                  <a:pt x="162" y="19334"/>
                  <a:pt x="171" y="19355"/>
                </a:cubicBezTo>
                <a:cubicBezTo>
                  <a:pt x="180" y="19376"/>
                  <a:pt x="182" y="19498"/>
                  <a:pt x="179" y="19615"/>
                </a:cubicBezTo>
                <a:cubicBezTo>
                  <a:pt x="178" y="19653"/>
                  <a:pt x="179" y="19669"/>
                  <a:pt x="179" y="19695"/>
                </a:cubicBezTo>
                <a:cubicBezTo>
                  <a:pt x="191" y="19722"/>
                  <a:pt x="201" y="19752"/>
                  <a:pt x="212" y="19775"/>
                </a:cubicBezTo>
                <a:cubicBezTo>
                  <a:pt x="218" y="19789"/>
                  <a:pt x="236" y="19818"/>
                  <a:pt x="244" y="19835"/>
                </a:cubicBezTo>
                <a:cubicBezTo>
                  <a:pt x="250" y="19836"/>
                  <a:pt x="253" y="19833"/>
                  <a:pt x="260" y="19835"/>
                </a:cubicBezTo>
                <a:cubicBezTo>
                  <a:pt x="341" y="19851"/>
                  <a:pt x="348" y="19873"/>
                  <a:pt x="342" y="20035"/>
                </a:cubicBezTo>
                <a:cubicBezTo>
                  <a:pt x="365" y="20083"/>
                  <a:pt x="378" y="20133"/>
                  <a:pt x="399" y="20175"/>
                </a:cubicBezTo>
                <a:cubicBezTo>
                  <a:pt x="411" y="20200"/>
                  <a:pt x="420" y="20230"/>
                  <a:pt x="431" y="20255"/>
                </a:cubicBezTo>
                <a:cubicBezTo>
                  <a:pt x="436" y="20252"/>
                  <a:pt x="443" y="20238"/>
                  <a:pt x="447" y="20235"/>
                </a:cubicBezTo>
                <a:cubicBezTo>
                  <a:pt x="459" y="20226"/>
                  <a:pt x="471" y="20228"/>
                  <a:pt x="480" y="20235"/>
                </a:cubicBezTo>
                <a:cubicBezTo>
                  <a:pt x="497" y="20245"/>
                  <a:pt x="507" y="20298"/>
                  <a:pt x="513" y="20355"/>
                </a:cubicBezTo>
                <a:cubicBezTo>
                  <a:pt x="516" y="20389"/>
                  <a:pt x="513" y="20414"/>
                  <a:pt x="513" y="20455"/>
                </a:cubicBezTo>
                <a:cubicBezTo>
                  <a:pt x="513" y="20472"/>
                  <a:pt x="539" y="20551"/>
                  <a:pt x="569" y="20634"/>
                </a:cubicBezTo>
                <a:cubicBezTo>
                  <a:pt x="584" y="20637"/>
                  <a:pt x="603" y="20644"/>
                  <a:pt x="618" y="20654"/>
                </a:cubicBezTo>
                <a:cubicBezTo>
                  <a:pt x="660" y="20682"/>
                  <a:pt x="670" y="20696"/>
                  <a:pt x="675" y="20774"/>
                </a:cubicBezTo>
                <a:cubicBezTo>
                  <a:pt x="677" y="20801"/>
                  <a:pt x="683" y="20835"/>
                  <a:pt x="683" y="20874"/>
                </a:cubicBezTo>
                <a:cubicBezTo>
                  <a:pt x="683" y="20890"/>
                  <a:pt x="683" y="20901"/>
                  <a:pt x="683" y="20914"/>
                </a:cubicBezTo>
                <a:cubicBezTo>
                  <a:pt x="716" y="20993"/>
                  <a:pt x="734" y="21049"/>
                  <a:pt x="748" y="21074"/>
                </a:cubicBezTo>
                <a:cubicBezTo>
                  <a:pt x="755" y="21075"/>
                  <a:pt x="765" y="21074"/>
                  <a:pt x="773" y="21074"/>
                </a:cubicBezTo>
                <a:cubicBezTo>
                  <a:pt x="838" y="21080"/>
                  <a:pt x="865" y="21083"/>
                  <a:pt x="879" y="21094"/>
                </a:cubicBezTo>
                <a:cubicBezTo>
                  <a:pt x="882" y="21097"/>
                  <a:pt x="886" y="21090"/>
                  <a:pt x="887" y="21094"/>
                </a:cubicBezTo>
                <a:cubicBezTo>
                  <a:pt x="890" y="21106"/>
                  <a:pt x="881" y="21127"/>
                  <a:pt x="870" y="21154"/>
                </a:cubicBezTo>
                <a:cubicBezTo>
                  <a:pt x="864" y="21170"/>
                  <a:pt x="867" y="21205"/>
                  <a:pt x="862" y="21234"/>
                </a:cubicBezTo>
                <a:cubicBezTo>
                  <a:pt x="859" y="21261"/>
                  <a:pt x="856" y="21284"/>
                  <a:pt x="854" y="21314"/>
                </a:cubicBezTo>
                <a:cubicBezTo>
                  <a:pt x="863" y="21318"/>
                  <a:pt x="868" y="21322"/>
                  <a:pt x="870" y="21334"/>
                </a:cubicBezTo>
                <a:cubicBezTo>
                  <a:pt x="873" y="21347"/>
                  <a:pt x="901" y="21401"/>
                  <a:pt x="927" y="21454"/>
                </a:cubicBezTo>
                <a:lnTo>
                  <a:pt x="1017" y="21434"/>
                </a:lnTo>
                <a:lnTo>
                  <a:pt x="1017" y="21594"/>
                </a:lnTo>
                <a:lnTo>
                  <a:pt x="2522" y="21594"/>
                </a:lnTo>
                <a:cubicBezTo>
                  <a:pt x="3950" y="21595"/>
                  <a:pt x="4047" y="21593"/>
                  <a:pt x="4076" y="21534"/>
                </a:cubicBezTo>
                <a:cubicBezTo>
                  <a:pt x="4108" y="21467"/>
                  <a:pt x="4178" y="21284"/>
                  <a:pt x="4255" y="21094"/>
                </a:cubicBezTo>
                <a:cubicBezTo>
                  <a:pt x="4310" y="20956"/>
                  <a:pt x="4364" y="20834"/>
                  <a:pt x="4409" y="20714"/>
                </a:cubicBezTo>
                <a:cubicBezTo>
                  <a:pt x="4409" y="20711"/>
                  <a:pt x="4409" y="20698"/>
                  <a:pt x="4409" y="20694"/>
                </a:cubicBezTo>
                <a:cubicBezTo>
                  <a:pt x="4411" y="20605"/>
                  <a:pt x="4415" y="20531"/>
                  <a:pt x="4417" y="20474"/>
                </a:cubicBezTo>
                <a:cubicBezTo>
                  <a:pt x="4418" y="20457"/>
                  <a:pt x="4417" y="20450"/>
                  <a:pt x="4417" y="20435"/>
                </a:cubicBezTo>
                <a:cubicBezTo>
                  <a:pt x="4426" y="20279"/>
                  <a:pt x="4440" y="20250"/>
                  <a:pt x="4474" y="20255"/>
                </a:cubicBezTo>
                <a:cubicBezTo>
                  <a:pt x="4494" y="20257"/>
                  <a:pt x="4513" y="20251"/>
                  <a:pt x="4523" y="20255"/>
                </a:cubicBezTo>
                <a:cubicBezTo>
                  <a:pt x="4534" y="20258"/>
                  <a:pt x="4536" y="20267"/>
                  <a:pt x="4539" y="20275"/>
                </a:cubicBezTo>
                <a:cubicBezTo>
                  <a:pt x="4544" y="20287"/>
                  <a:pt x="4534" y="20320"/>
                  <a:pt x="4523" y="20355"/>
                </a:cubicBezTo>
                <a:cubicBezTo>
                  <a:pt x="4540" y="20311"/>
                  <a:pt x="4567" y="20275"/>
                  <a:pt x="4580" y="20275"/>
                </a:cubicBezTo>
                <a:cubicBezTo>
                  <a:pt x="4588" y="20275"/>
                  <a:pt x="4596" y="20254"/>
                  <a:pt x="4596" y="20235"/>
                </a:cubicBezTo>
                <a:cubicBezTo>
                  <a:pt x="4596" y="20215"/>
                  <a:pt x="4604" y="20195"/>
                  <a:pt x="4613" y="20195"/>
                </a:cubicBezTo>
                <a:cubicBezTo>
                  <a:pt x="4621" y="20195"/>
                  <a:pt x="4686" y="20034"/>
                  <a:pt x="4759" y="19855"/>
                </a:cubicBezTo>
                <a:cubicBezTo>
                  <a:pt x="4817" y="19713"/>
                  <a:pt x="4870" y="19592"/>
                  <a:pt x="4906" y="19495"/>
                </a:cubicBezTo>
                <a:cubicBezTo>
                  <a:pt x="4906" y="19468"/>
                  <a:pt x="4904" y="19432"/>
                  <a:pt x="4906" y="19415"/>
                </a:cubicBezTo>
                <a:cubicBezTo>
                  <a:pt x="4910" y="19365"/>
                  <a:pt x="4925" y="19344"/>
                  <a:pt x="4946" y="19355"/>
                </a:cubicBezTo>
                <a:cubicBezTo>
                  <a:pt x="4948" y="19343"/>
                  <a:pt x="4948" y="19335"/>
                  <a:pt x="4954" y="19335"/>
                </a:cubicBezTo>
                <a:cubicBezTo>
                  <a:pt x="4949" y="19323"/>
                  <a:pt x="4943" y="19321"/>
                  <a:pt x="4938" y="19295"/>
                </a:cubicBezTo>
                <a:cubicBezTo>
                  <a:pt x="4936" y="19282"/>
                  <a:pt x="4940" y="19258"/>
                  <a:pt x="4938" y="19235"/>
                </a:cubicBezTo>
                <a:cubicBezTo>
                  <a:pt x="4935" y="19200"/>
                  <a:pt x="4932" y="19164"/>
                  <a:pt x="4930" y="19095"/>
                </a:cubicBezTo>
                <a:cubicBezTo>
                  <a:pt x="4928" y="19027"/>
                  <a:pt x="4923" y="18929"/>
                  <a:pt x="4922" y="18815"/>
                </a:cubicBezTo>
                <a:cubicBezTo>
                  <a:pt x="4920" y="18577"/>
                  <a:pt x="4921" y="18223"/>
                  <a:pt x="4922" y="17715"/>
                </a:cubicBezTo>
                <a:cubicBezTo>
                  <a:pt x="4923" y="17201"/>
                  <a:pt x="4927" y="16538"/>
                  <a:pt x="4930" y="15636"/>
                </a:cubicBezTo>
                <a:cubicBezTo>
                  <a:pt x="4935" y="13923"/>
                  <a:pt x="4928" y="12674"/>
                  <a:pt x="4922" y="12097"/>
                </a:cubicBezTo>
                <a:cubicBezTo>
                  <a:pt x="4920" y="11905"/>
                  <a:pt x="4917" y="11794"/>
                  <a:pt x="4914" y="11757"/>
                </a:cubicBezTo>
                <a:cubicBezTo>
                  <a:pt x="4899" y="11596"/>
                  <a:pt x="4896" y="11532"/>
                  <a:pt x="4865" y="11518"/>
                </a:cubicBezTo>
                <a:cubicBezTo>
                  <a:pt x="4854" y="11513"/>
                  <a:pt x="4841" y="11518"/>
                  <a:pt x="4824" y="11518"/>
                </a:cubicBezTo>
                <a:cubicBezTo>
                  <a:pt x="4805" y="11518"/>
                  <a:pt x="4787" y="11507"/>
                  <a:pt x="4775" y="11498"/>
                </a:cubicBezTo>
                <a:cubicBezTo>
                  <a:pt x="4770" y="11493"/>
                  <a:pt x="4763" y="11486"/>
                  <a:pt x="4759" y="11478"/>
                </a:cubicBezTo>
                <a:cubicBezTo>
                  <a:pt x="4747" y="11453"/>
                  <a:pt x="4744" y="11427"/>
                  <a:pt x="4743" y="11358"/>
                </a:cubicBezTo>
                <a:cubicBezTo>
                  <a:pt x="4742" y="11311"/>
                  <a:pt x="4740" y="11251"/>
                  <a:pt x="4743" y="11178"/>
                </a:cubicBezTo>
                <a:cubicBezTo>
                  <a:pt x="4744" y="11159"/>
                  <a:pt x="4744" y="11130"/>
                  <a:pt x="4743" y="11118"/>
                </a:cubicBezTo>
                <a:cubicBezTo>
                  <a:pt x="4742" y="11105"/>
                  <a:pt x="4738" y="11105"/>
                  <a:pt x="4735" y="11098"/>
                </a:cubicBezTo>
                <a:cubicBezTo>
                  <a:pt x="4727" y="11084"/>
                  <a:pt x="4721" y="11074"/>
                  <a:pt x="4702" y="11078"/>
                </a:cubicBezTo>
                <a:cubicBezTo>
                  <a:pt x="4673" y="11084"/>
                  <a:pt x="4647" y="11099"/>
                  <a:pt x="4629" y="11098"/>
                </a:cubicBezTo>
                <a:cubicBezTo>
                  <a:pt x="4611" y="11096"/>
                  <a:pt x="4597" y="11091"/>
                  <a:pt x="4588" y="11078"/>
                </a:cubicBezTo>
                <a:cubicBezTo>
                  <a:pt x="4584" y="11071"/>
                  <a:pt x="4583" y="11048"/>
                  <a:pt x="4580" y="11038"/>
                </a:cubicBezTo>
                <a:cubicBezTo>
                  <a:pt x="4578" y="11032"/>
                  <a:pt x="4573" y="11025"/>
                  <a:pt x="4572" y="11018"/>
                </a:cubicBezTo>
                <a:cubicBezTo>
                  <a:pt x="4569" y="10989"/>
                  <a:pt x="4572" y="10946"/>
                  <a:pt x="4572" y="10898"/>
                </a:cubicBezTo>
                <a:cubicBezTo>
                  <a:pt x="4572" y="10795"/>
                  <a:pt x="4581" y="10692"/>
                  <a:pt x="4596" y="10678"/>
                </a:cubicBezTo>
                <a:cubicBezTo>
                  <a:pt x="4619" y="10658"/>
                  <a:pt x="4619" y="10636"/>
                  <a:pt x="4596" y="10578"/>
                </a:cubicBezTo>
                <a:cubicBezTo>
                  <a:pt x="4557" y="10477"/>
                  <a:pt x="4561" y="10417"/>
                  <a:pt x="4605" y="10458"/>
                </a:cubicBezTo>
                <a:cubicBezTo>
                  <a:pt x="4615" y="10468"/>
                  <a:pt x="4627" y="10468"/>
                  <a:pt x="4637" y="10458"/>
                </a:cubicBezTo>
                <a:cubicBezTo>
                  <a:pt x="4642" y="10453"/>
                  <a:pt x="4649" y="10447"/>
                  <a:pt x="4653" y="10438"/>
                </a:cubicBezTo>
                <a:cubicBezTo>
                  <a:pt x="4658" y="10428"/>
                  <a:pt x="4658" y="10412"/>
                  <a:pt x="4661" y="10398"/>
                </a:cubicBezTo>
                <a:cubicBezTo>
                  <a:pt x="4667" y="10373"/>
                  <a:pt x="4680" y="10354"/>
                  <a:pt x="4694" y="10338"/>
                </a:cubicBezTo>
                <a:cubicBezTo>
                  <a:pt x="4708" y="10322"/>
                  <a:pt x="4720" y="10318"/>
                  <a:pt x="4735" y="10318"/>
                </a:cubicBezTo>
                <a:cubicBezTo>
                  <a:pt x="4757" y="10318"/>
                  <a:pt x="4775" y="10301"/>
                  <a:pt x="4783" y="10278"/>
                </a:cubicBezTo>
                <a:cubicBezTo>
                  <a:pt x="4798" y="10239"/>
                  <a:pt x="4795" y="10171"/>
                  <a:pt x="4767" y="10098"/>
                </a:cubicBezTo>
                <a:cubicBezTo>
                  <a:pt x="4745" y="10040"/>
                  <a:pt x="4742" y="10039"/>
                  <a:pt x="4767" y="10058"/>
                </a:cubicBezTo>
                <a:cubicBezTo>
                  <a:pt x="4773" y="10062"/>
                  <a:pt x="4777" y="10061"/>
                  <a:pt x="4783" y="10058"/>
                </a:cubicBezTo>
                <a:cubicBezTo>
                  <a:pt x="4803" y="10048"/>
                  <a:pt x="4835" y="10010"/>
                  <a:pt x="4857" y="9958"/>
                </a:cubicBezTo>
                <a:cubicBezTo>
                  <a:pt x="4886" y="9888"/>
                  <a:pt x="4911" y="9789"/>
                  <a:pt x="4914" y="9718"/>
                </a:cubicBezTo>
                <a:cubicBezTo>
                  <a:pt x="4916" y="9641"/>
                  <a:pt x="4922" y="9606"/>
                  <a:pt x="4946" y="9598"/>
                </a:cubicBezTo>
                <a:cubicBezTo>
                  <a:pt x="4954" y="9596"/>
                  <a:pt x="4968" y="9594"/>
                  <a:pt x="4979" y="9598"/>
                </a:cubicBezTo>
                <a:cubicBezTo>
                  <a:pt x="4982" y="9587"/>
                  <a:pt x="4984" y="9554"/>
                  <a:pt x="4979" y="9518"/>
                </a:cubicBezTo>
                <a:cubicBezTo>
                  <a:pt x="4976" y="9501"/>
                  <a:pt x="4973" y="9487"/>
                  <a:pt x="4971" y="9478"/>
                </a:cubicBezTo>
                <a:cubicBezTo>
                  <a:pt x="4968" y="9469"/>
                  <a:pt x="4965" y="9459"/>
                  <a:pt x="4962" y="9458"/>
                </a:cubicBezTo>
                <a:cubicBezTo>
                  <a:pt x="4957" y="9457"/>
                  <a:pt x="4954" y="9469"/>
                  <a:pt x="4946" y="9498"/>
                </a:cubicBezTo>
                <a:cubicBezTo>
                  <a:pt x="4941" y="9518"/>
                  <a:pt x="4933" y="9136"/>
                  <a:pt x="4930" y="8499"/>
                </a:cubicBezTo>
                <a:cubicBezTo>
                  <a:pt x="4926" y="7861"/>
                  <a:pt x="4930" y="6969"/>
                  <a:pt x="4930" y="5979"/>
                </a:cubicBezTo>
                <a:cubicBezTo>
                  <a:pt x="4930" y="5162"/>
                  <a:pt x="4929" y="4532"/>
                  <a:pt x="4930" y="4040"/>
                </a:cubicBezTo>
                <a:cubicBezTo>
                  <a:pt x="4931" y="3551"/>
                  <a:pt x="4927" y="3211"/>
                  <a:pt x="4930" y="2960"/>
                </a:cubicBezTo>
                <a:cubicBezTo>
                  <a:pt x="4930" y="2957"/>
                  <a:pt x="4930" y="2944"/>
                  <a:pt x="4930" y="2940"/>
                </a:cubicBezTo>
                <a:cubicBezTo>
                  <a:pt x="4931" y="2848"/>
                  <a:pt x="4937" y="2828"/>
                  <a:pt x="4938" y="2761"/>
                </a:cubicBezTo>
                <a:cubicBezTo>
                  <a:pt x="4940" y="2644"/>
                  <a:pt x="4943" y="2520"/>
                  <a:pt x="4946" y="2461"/>
                </a:cubicBezTo>
                <a:cubicBezTo>
                  <a:pt x="4949" y="2415"/>
                  <a:pt x="4951" y="2383"/>
                  <a:pt x="4954" y="2361"/>
                </a:cubicBezTo>
                <a:cubicBezTo>
                  <a:pt x="4958" y="2337"/>
                  <a:pt x="4958" y="2311"/>
                  <a:pt x="4962" y="2301"/>
                </a:cubicBezTo>
                <a:cubicBezTo>
                  <a:pt x="4961" y="2298"/>
                  <a:pt x="4956" y="2301"/>
                  <a:pt x="4954" y="2301"/>
                </a:cubicBezTo>
                <a:cubicBezTo>
                  <a:pt x="4946" y="2301"/>
                  <a:pt x="4946" y="2285"/>
                  <a:pt x="4946" y="2261"/>
                </a:cubicBezTo>
                <a:cubicBezTo>
                  <a:pt x="4946" y="2256"/>
                  <a:pt x="4941" y="2230"/>
                  <a:pt x="4938" y="2221"/>
                </a:cubicBezTo>
                <a:cubicBezTo>
                  <a:pt x="4933" y="2216"/>
                  <a:pt x="4925" y="2211"/>
                  <a:pt x="4922" y="2201"/>
                </a:cubicBezTo>
                <a:cubicBezTo>
                  <a:pt x="4918" y="2190"/>
                  <a:pt x="4915" y="2176"/>
                  <a:pt x="4914" y="2161"/>
                </a:cubicBezTo>
                <a:cubicBezTo>
                  <a:pt x="4885" y="2086"/>
                  <a:pt x="4850" y="1998"/>
                  <a:pt x="4832" y="1981"/>
                </a:cubicBezTo>
                <a:cubicBezTo>
                  <a:pt x="4821" y="1992"/>
                  <a:pt x="4805" y="1971"/>
                  <a:pt x="4792" y="1941"/>
                </a:cubicBezTo>
                <a:cubicBezTo>
                  <a:pt x="4789" y="1934"/>
                  <a:pt x="4786" y="1928"/>
                  <a:pt x="4783" y="1921"/>
                </a:cubicBezTo>
                <a:cubicBezTo>
                  <a:pt x="4776" y="1900"/>
                  <a:pt x="4773" y="1888"/>
                  <a:pt x="4767" y="1861"/>
                </a:cubicBezTo>
                <a:cubicBezTo>
                  <a:pt x="4761" y="1832"/>
                  <a:pt x="4754" y="1793"/>
                  <a:pt x="4751" y="1761"/>
                </a:cubicBezTo>
                <a:cubicBezTo>
                  <a:pt x="4725" y="1700"/>
                  <a:pt x="4702" y="1641"/>
                  <a:pt x="4694" y="1641"/>
                </a:cubicBezTo>
                <a:cubicBezTo>
                  <a:pt x="4688" y="1641"/>
                  <a:pt x="4678" y="1626"/>
                  <a:pt x="4678" y="1601"/>
                </a:cubicBezTo>
                <a:cubicBezTo>
                  <a:pt x="4678" y="1587"/>
                  <a:pt x="4675" y="1579"/>
                  <a:pt x="4670" y="1561"/>
                </a:cubicBezTo>
                <a:cubicBezTo>
                  <a:pt x="4659" y="1557"/>
                  <a:pt x="4653" y="1549"/>
                  <a:pt x="4645" y="1541"/>
                </a:cubicBezTo>
                <a:cubicBezTo>
                  <a:pt x="4636" y="1533"/>
                  <a:pt x="4632" y="1513"/>
                  <a:pt x="4629" y="1501"/>
                </a:cubicBezTo>
                <a:cubicBezTo>
                  <a:pt x="4626" y="1489"/>
                  <a:pt x="4619" y="1489"/>
                  <a:pt x="4621" y="1481"/>
                </a:cubicBezTo>
                <a:cubicBezTo>
                  <a:pt x="4622" y="1473"/>
                  <a:pt x="4626" y="1465"/>
                  <a:pt x="4629" y="1461"/>
                </a:cubicBezTo>
                <a:cubicBezTo>
                  <a:pt x="4625" y="1454"/>
                  <a:pt x="4625" y="1448"/>
                  <a:pt x="4621" y="1441"/>
                </a:cubicBezTo>
                <a:cubicBezTo>
                  <a:pt x="4615" y="1453"/>
                  <a:pt x="4610" y="1463"/>
                  <a:pt x="4605" y="1481"/>
                </a:cubicBezTo>
                <a:cubicBezTo>
                  <a:pt x="4597" y="1506"/>
                  <a:pt x="4585" y="1511"/>
                  <a:pt x="4580" y="1521"/>
                </a:cubicBezTo>
                <a:cubicBezTo>
                  <a:pt x="4567" y="1543"/>
                  <a:pt x="4572" y="1509"/>
                  <a:pt x="4572" y="1361"/>
                </a:cubicBezTo>
                <a:cubicBezTo>
                  <a:pt x="4569" y="1357"/>
                  <a:pt x="4567" y="1345"/>
                  <a:pt x="4564" y="1341"/>
                </a:cubicBezTo>
                <a:cubicBezTo>
                  <a:pt x="4532" y="1288"/>
                  <a:pt x="4507" y="1213"/>
                  <a:pt x="4507" y="1181"/>
                </a:cubicBezTo>
                <a:cubicBezTo>
                  <a:pt x="4507" y="1172"/>
                  <a:pt x="4501" y="1156"/>
                  <a:pt x="4499" y="1141"/>
                </a:cubicBezTo>
                <a:cubicBezTo>
                  <a:pt x="4496" y="1141"/>
                  <a:pt x="4493" y="1141"/>
                  <a:pt x="4491" y="1141"/>
                </a:cubicBezTo>
                <a:cubicBezTo>
                  <a:pt x="4437" y="1147"/>
                  <a:pt x="4406" y="1119"/>
                  <a:pt x="4312" y="901"/>
                </a:cubicBezTo>
                <a:cubicBezTo>
                  <a:pt x="4280" y="829"/>
                  <a:pt x="4247" y="743"/>
                  <a:pt x="4198" y="621"/>
                </a:cubicBezTo>
                <a:lnTo>
                  <a:pt x="3978" y="81"/>
                </a:lnTo>
                <a:lnTo>
                  <a:pt x="2522" y="81"/>
                </a:lnTo>
                <a:lnTo>
                  <a:pt x="1058" y="81"/>
                </a:lnTo>
                <a:close/>
                <a:moveTo>
                  <a:pt x="12138" y="81"/>
                </a:moveTo>
                <a:lnTo>
                  <a:pt x="11926" y="601"/>
                </a:lnTo>
                <a:cubicBezTo>
                  <a:pt x="11869" y="740"/>
                  <a:pt x="11825" y="859"/>
                  <a:pt x="11788" y="961"/>
                </a:cubicBezTo>
                <a:cubicBezTo>
                  <a:pt x="11769" y="1012"/>
                  <a:pt x="11750" y="1069"/>
                  <a:pt x="11739" y="1101"/>
                </a:cubicBezTo>
                <a:cubicBezTo>
                  <a:pt x="11728" y="1134"/>
                  <a:pt x="11723" y="1153"/>
                  <a:pt x="11723" y="1161"/>
                </a:cubicBezTo>
                <a:cubicBezTo>
                  <a:pt x="11723" y="1192"/>
                  <a:pt x="11813" y="1443"/>
                  <a:pt x="11926" y="1721"/>
                </a:cubicBezTo>
                <a:lnTo>
                  <a:pt x="12138" y="2221"/>
                </a:lnTo>
                <a:lnTo>
                  <a:pt x="13578" y="2241"/>
                </a:lnTo>
                <a:cubicBezTo>
                  <a:pt x="14368" y="2248"/>
                  <a:pt x="15004" y="2258"/>
                  <a:pt x="15001" y="2281"/>
                </a:cubicBezTo>
                <a:cubicBezTo>
                  <a:pt x="14998" y="2303"/>
                  <a:pt x="15001" y="3924"/>
                  <a:pt x="15001" y="5879"/>
                </a:cubicBezTo>
                <a:lnTo>
                  <a:pt x="15001" y="9438"/>
                </a:lnTo>
                <a:lnTo>
                  <a:pt x="13537" y="9438"/>
                </a:lnTo>
                <a:lnTo>
                  <a:pt x="12081" y="9438"/>
                </a:lnTo>
                <a:lnTo>
                  <a:pt x="12081" y="5919"/>
                </a:lnTo>
                <a:lnTo>
                  <a:pt x="12081" y="2401"/>
                </a:lnTo>
                <a:lnTo>
                  <a:pt x="12024" y="2281"/>
                </a:lnTo>
                <a:cubicBezTo>
                  <a:pt x="12001" y="2229"/>
                  <a:pt x="11987" y="2162"/>
                  <a:pt x="11983" y="2121"/>
                </a:cubicBezTo>
                <a:cubicBezTo>
                  <a:pt x="11982" y="2106"/>
                  <a:pt x="11981" y="2089"/>
                  <a:pt x="11983" y="2081"/>
                </a:cubicBezTo>
                <a:cubicBezTo>
                  <a:pt x="11981" y="2087"/>
                  <a:pt x="11969" y="2076"/>
                  <a:pt x="11959" y="2061"/>
                </a:cubicBezTo>
                <a:cubicBezTo>
                  <a:pt x="11948" y="2046"/>
                  <a:pt x="11935" y="2013"/>
                  <a:pt x="11918" y="1981"/>
                </a:cubicBezTo>
                <a:cubicBezTo>
                  <a:pt x="11885" y="1917"/>
                  <a:pt x="11841" y="1830"/>
                  <a:pt x="11796" y="1721"/>
                </a:cubicBezTo>
                <a:lnTo>
                  <a:pt x="11633" y="1321"/>
                </a:lnTo>
                <a:lnTo>
                  <a:pt x="11414" y="1861"/>
                </a:lnTo>
                <a:cubicBezTo>
                  <a:pt x="11291" y="2160"/>
                  <a:pt x="11186" y="2379"/>
                  <a:pt x="11186" y="2341"/>
                </a:cubicBezTo>
                <a:cubicBezTo>
                  <a:pt x="11186" y="2320"/>
                  <a:pt x="11182" y="2306"/>
                  <a:pt x="11178" y="2301"/>
                </a:cubicBezTo>
                <a:cubicBezTo>
                  <a:pt x="11173" y="2295"/>
                  <a:pt x="11169" y="2289"/>
                  <a:pt x="11161" y="2301"/>
                </a:cubicBezTo>
                <a:cubicBezTo>
                  <a:pt x="11141" y="2332"/>
                  <a:pt x="11141" y="2364"/>
                  <a:pt x="11161" y="2381"/>
                </a:cubicBezTo>
                <a:cubicBezTo>
                  <a:pt x="11167" y="2385"/>
                  <a:pt x="11174" y="2436"/>
                  <a:pt x="11178" y="2561"/>
                </a:cubicBezTo>
                <a:cubicBezTo>
                  <a:pt x="11188" y="2934"/>
                  <a:pt x="11186" y="3928"/>
                  <a:pt x="11186" y="5979"/>
                </a:cubicBezTo>
                <a:cubicBezTo>
                  <a:pt x="11186" y="8146"/>
                  <a:pt x="11191" y="8995"/>
                  <a:pt x="11202" y="9358"/>
                </a:cubicBezTo>
                <a:cubicBezTo>
                  <a:pt x="11206" y="9504"/>
                  <a:pt x="11210" y="9579"/>
                  <a:pt x="11218" y="9618"/>
                </a:cubicBezTo>
                <a:cubicBezTo>
                  <a:pt x="11222" y="9638"/>
                  <a:pt x="11229" y="9645"/>
                  <a:pt x="11235" y="9658"/>
                </a:cubicBezTo>
                <a:cubicBezTo>
                  <a:pt x="11249" y="9694"/>
                  <a:pt x="11256" y="9717"/>
                  <a:pt x="11259" y="9738"/>
                </a:cubicBezTo>
                <a:cubicBezTo>
                  <a:pt x="11262" y="9760"/>
                  <a:pt x="11260" y="9770"/>
                  <a:pt x="11251" y="9778"/>
                </a:cubicBezTo>
                <a:cubicBezTo>
                  <a:pt x="11236" y="9791"/>
                  <a:pt x="11249" y="9836"/>
                  <a:pt x="11284" y="9858"/>
                </a:cubicBezTo>
                <a:cubicBezTo>
                  <a:pt x="11325" y="9885"/>
                  <a:pt x="11340" y="9926"/>
                  <a:pt x="11332" y="9978"/>
                </a:cubicBezTo>
                <a:cubicBezTo>
                  <a:pt x="11329" y="10001"/>
                  <a:pt x="11330" y="10011"/>
                  <a:pt x="11332" y="10018"/>
                </a:cubicBezTo>
                <a:cubicBezTo>
                  <a:pt x="11334" y="10025"/>
                  <a:pt x="11342" y="10029"/>
                  <a:pt x="11349" y="10018"/>
                </a:cubicBezTo>
                <a:cubicBezTo>
                  <a:pt x="11355" y="10008"/>
                  <a:pt x="11377" y="10025"/>
                  <a:pt x="11406" y="10078"/>
                </a:cubicBezTo>
                <a:cubicBezTo>
                  <a:pt x="11434" y="10131"/>
                  <a:pt x="11467" y="10207"/>
                  <a:pt x="11503" y="10298"/>
                </a:cubicBezTo>
                <a:cubicBezTo>
                  <a:pt x="11592" y="10521"/>
                  <a:pt x="11620" y="10608"/>
                  <a:pt x="11609" y="10638"/>
                </a:cubicBezTo>
                <a:cubicBezTo>
                  <a:pt x="11605" y="10648"/>
                  <a:pt x="11596" y="10654"/>
                  <a:pt x="11585" y="10658"/>
                </a:cubicBezTo>
                <a:cubicBezTo>
                  <a:pt x="11571" y="10663"/>
                  <a:pt x="11561" y="10663"/>
                  <a:pt x="11552" y="10678"/>
                </a:cubicBezTo>
                <a:cubicBezTo>
                  <a:pt x="11547" y="10685"/>
                  <a:pt x="11538" y="10709"/>
                  <a:pt x="11536" y="10718"/>
                </a:cubicBezTo>
                <a:cubicBezTo>
                  <a:pt x="11533" y="10726"/>
                  <a:pt x="11536" y="10729"/>
                  <a:pt x="11536" y="10738"/>
                </a:cubicBezTo>
                <a:cubicBezTo>
                  <a:pt x="11536" y="10773"/>
                  <a:pt x="11529" y="10815"/>
                  <a:pt x="11519" y="10838"/>
                </a:cubicBezTo>
                <a:cubicBezTo>
                  <a:pt x="11517" y="10843"/>
                  <a:pt x="11513" y="10839"/>
                  <a:pt x="11511" y="10838"/>
                </a:cubicBezTo>
                <a:cubicBezTo>
                  <a:pt x="11510" y="10835"/>
                  <a:pt x="11504" y="10842"/>
                  <a:pt x="11503" y="10838"/>
                </a:cubicBezTo>
                <a:cubicBezTo>
                  <a:pt x="11500" y="10822"/>
                  <a:pt x="11503" y="10793"/>
                  <a:pt x="11503" y="10758"/>
                </a:cubicBezTo>
                <a:cubicBezTo>
                  <a:pt x="11503" y="10688"/>
                  <a:pt x="11496" y="10635"/>
                  <a:pt x="11487" y="10658"/>
                </a:cubicBezTo>
                <a:cubicBezTo>
                  <a:pt x="11469" y="10703"/>
                  <a:pt x="11467" y="10734"/>
                  <a:pt x="11462" y="10938"/>
                </a:cubicBezTo>
                <a:cubicBezTo>
                  <a:pt x="11462" y="10967"/>
                  <a:pt x="11457" y="10999"/>
                  <a:pt x="11454" y="11018"/>
                </a:cubicBezTo>
                <a:cubicBezTo>
                  <a:pt x="11452" y="11036"/>
                  <a:pt x="11452" y="11048"/>
                  <a:pt x="11446" y="11058"/>
                </a:cubicBezTo>
                <a:cubicBezTo>
                  <a:pt x="11444" y="11061"/>
                  <a:pt x="11440" y="11055"/>
                  <a:pt x="11438" y="11058"/>
                </a:cubicBezTo>
                <a:cubicBezTo>
                  <a:pt x="11426" y="11070"/>
                  <a:pt x="11410" y="11078"/>
                  <a:pt x="11381" y="11078"/>
                </a:cubicBezTo>
                <a:cubicBezTo>
                  <a:pt x="11368" y="11078"/>
                  <a:pt x="11350" y="11074"/>
                  <a:pt x="11340" y="11078"/>
                </a:cubicBezTo>
                <a:cubicBezTo>
                  <a:pt x="11325" y="11083"/>
                  <a:pt x="11315" y="11104"/>
                  <a:pt x="11308" y="11118"/>
                </a:cubicBezTo>
                <a:cubicBezTo>
                  <a:pt x="11305" y="11128"/>
                  <a:pt x="11300" y="11143"/>
                  <a:pt x="11300" y="11158"/>
                </a:cubicBezTo>
                <a:cubicBezTo>
                  <a:pt x="11300" y="11203"/>
                  <a:pt x="11309" y="11255"/>
                  <a:pt x="11324" y="11258"/>
                </a:cubicBezTo>
                <a:cubicBezTo>
                  <a:pt x="11335" y="11259"/>
                  <a:pt x="11349" y="11253"/>
                  <a:pt x="11349" y="11258"/>
                </a:cubicBezTo>
                <a:cubicBezTo>
                  <a:pt x="11348" y="11263"/>
                  <a:pt x="11335" y="11267"/>
                  <a:pt x="11324" y="11278"/>
                </a:cubicBezTo>
                <a:cubicBezTo>
                  <a:pt x="11309" y="11293"/>
                  <a:pt x="11300" y="11358"/>
                  <a:pt x="11300" y="11418"/>
                </a:cubicBezTo>
                <a:cubicBezTo>
                  <a:pt x="11300" y="11457"/>
                  <a:pt x="11300" y="11482"/>
                  <a:pt x="11292" y="11498"/>
                </a:cubicBezTo>
                <a:cubicBezTo>
                  <a:pt x="11284" y="11513"/>
                  <a:pt x="11269" y="11521"/>
                  <a:pt x="11251" y="11518"/>
                </a:cubicBezTo>
                <a:cubicBezTo>
                  <a:pt x="11229" y="11513"/>
                  <a:pt x="11210" y="11517"/>
                  <a:pt x="11194" y="11518"/>
                </a:cubicBezTo>
                <a:cubicBezTo>
                  <a:pt x="11178" y="11518"/>
                  <a:pt x="11164" y="11513"/>
                  <a:pt x="11153" y="11518"/>
                </a:cubicBezTo>
                <a:cubicBezTo>
                  <a:pt x="11143" y="11522"/>
                  <a:pt x="11134" y="11528"/>
                  <a:pt x="11129" y="11538"/>
                </a:cubicBezTo>
                <a:cubicBezTo>
                  <a:pt x="11124" y="11547"/>
                  <a:pt x="11121" y="11563"/>
                  <a:pt x="11121" y="11578"/>
                </a:cubicBezTo>
                <a:cubicBezTo>
                  <a:pt x="11121" y="11608"/>
                  <a:pt x="11141" y="11638"/>
                  <a:pt x="11161" y="11638"/>
                </a:cubicBezTo>
                <a:cubicBezTo>
                  <a:pt x="11197" y="11638"/>
                  <a:pt x="11197" y="11633"/>
                  <a:pt x="11161" y="11697"/>
                </a:cubicBezTo>
                <a:cubicBezTo>
                  <a:pt x="11126" y="11761"/>
                  <a:pt x="11124" y="12046"/>
                  <a:pt x="11129" y="15596"/>
                </a:cubicBezTo>
                <a:cubicBezTo>
                  <a:pt x="11132" y="17408"/>
                  <a:pt x="11131" y="18353"/>
                  <a:pt x="11137" y="18855"/>
                </a:cubicBezTo>
                <a:cubicBezTo>
                  <a:pt x="11143" y="19357"/>
                  <a:pt x="11151" y="19423"/>
                  <a:pt x="11170" y="19415"/>
                </a:cubicBezTo>
                <a:cubicBezTo>
                  <a:pt x="11175" y="19412"/>
                  <a:pt x="11180" y="19412"/>
                  <a:pt x="11186" y="19415"/>
                </a:cubicBezTo>
                <a:cubicBezTo>
                  <a:pt x="11192" y="19418"/>
                  <a:pt x="11197" y="19407"/>
                  <a:pt x="11202" y="19415"/>
                </a:cubicBezTo>
                <a:cubicBezTo>
                  <a:pt x="11207" y="19423"/>
                  <a:pt x="11215" y="19442"/>
                  <a:pt x="11218" y="19455"/>
                </a:cubicBezTo>
                <a:cubicBezTo>
                  <a:pt x="11222" y="19467"/>
                  <a:pt x="11224" y="19479"/>
                  <a:pt x="11227" y="19495"/>
                </a:cubicBezTo>
                <a:cubicBezTo>
                  <a:pt x="11236" y="19555"/>
                  <a:pt x="11255" y="19601"/>
                  <a:pt x="11267" y="19595"/>
                </a:cubicBezTo>
                <a:cubicBezTo>
                  <a:pt x="11270" y="19593"/>
                  <a:pt x="11272" y="19590"/>
                  <a:pt x="11275" y="19595"/>
                </a:cubicBezTo>
                <a:cubicBezTo>
                  <a:pt x="11278" y="19600"/>
                  <a:pt x="11281" y="19625"/>
                  <a:pt x="11284" y="19635"/>
                </a:cubicBezTo>
                <a:cubicBezTo>
                  <a:pt x="11289" y="19655"/>
                  <a:pt x="11298" y="19681"/>
                  <a:pt x="11300" y="19715"/>
                </a:cubicBezTo>
                <a:cubicBezTo>
                  <a:pt x="11300" y="19724"/>
                  <a:pt x="11299" y="19727"/>
                  <a:pt x="11300" y="19735"/>
                </a:cubicBezTo>
                <a:cubicBezTo>
                  <a:pt x="11316" y="19771"/>
                  <a:pt x="11324" y="19803"/>
                  <a:pt x="11324" y="19815"/>
                </a:cubicBezTo>
                <a:cubicBezTo>
                  <a:pt x="11324" y="19816"/>
                  <a:pt x="11332" y="19813"/>
                  <a:pt x="11332" y="19815"/>
                </a:cubicBezTo>
                <a:cubicBezTo>
                  <a:pt x="11341" y="19821"/>
                  <a:pt x="11344" y="19835"/>
                  <a:pt x="11357" y="19835"/>
                </a:cubicBezTo>
                <a:cubicBezTo>
                  <a:pt x="11377" y="19835"/>
                  <a:pt x="11390" y="19842"/>
                  <a:pt x="11397" y="19855"/>
                </a:cubicBezTo>
                <a:cubicBezTo>
                  <a:pt x="11404" y="19868"/>
                  <a:pt x="11410" y="19885"/>
                  <a:pt x="11406" y="19915"/>
                </a:cubicBezTo>
                <a:cubicBezTo>
                  <a:pt x="11402" y="19939"/>
                  <a:pt x="11402" y="19960"/>
                  <a:pt x="11406" y="19975"/>
                </a:cubicBezTo>
                <a:cubicBezTo>
                  <a:pt x="11407" y="19982"/>
                  <a:pt x="11411" y="19991"/>
                  <a:pt x="11414" y="19995"/>
                </a:cubicBezTo>
                <a:cubicBezTo>
                  <a:pt x="11417" y="19998"/>
                  <a:pt x="11417" y="19995"/>
                  <a:pt x="11422" y="19995"/>
                </a:cubicBezTo>
                <a:cubicBezTo>
                  <a:pt x="11426" y="19995"/>
                  <a:pt x="11434" y="20008"/>
                  <a:pt x="11438" y="20015"/>
                </a:cubicBezTo>
                <a:cubicBezTo>
                  <a:pt x="11442" y="20021"/>
                  <a:pt x="11443" y="20023"/>
                  <a:pt x="11446" y="20035"/>
                </a:cubicBezTo>
                <a:cubicBezTo>
                  <a:pt x="11453" y="20057"/>
                  <a:pt x="11461" y="20081"/>
                  <a:pt x="11462" y="20115"/>
                </a:cubicBezTo>
                <a:cubicBezTo>
                  <a:pt x="11464" y="20146"/>
                  <a:pt x="11465" y="20176"/>
                  <a:pt x="11471" y="20195"/>
                </a:cubicBezTo>
                <a:cubicBezTo>
                  <a:pt x="11474" y="20199"/>
                  <a:pt x="11476" y="20195"/>
                  <a:pt x="11479" y="20195"/>
                </a:cubicBezTo>
                <a:cubicBezTo>
                  <a:pt x="11490" y="20195"/>
                  <a:pt x="11500" y="20220"/>
                  <a:pt x="11503" y="20235"/>
                </a:cubicBezTo>
                <a:cubicBezTo>
                  <a:pt x="11504" y="20237"/>
                  <a:pt x="11509" y="20231"/>
                  <a:pt x="11511" y="20235"/>
                </a:cubicBezTo>
                <a:cubicBezTo>
                  <a:pt x="11521" y="20239"/>
                  <a:pt x="11532" y="20253"/>
                  <a:pt x="11544" y="20255"/>
                </a:cubicBezTo>
                <a:cubicBezTo>
                  <a:pt x="11587" y="20259"/>
                  <a:pt x="11627" y="20272"/>
                  <a:pt x="11633" y="20275"/>
                </a:cubicBezTo>
                <a:cubicBezTo>
                  <a:pt x="11640" y="20277"/>
                  <a:pt x="11646" y="20349"/>
                  <a:pt x="11641" y="20455"/>
                </a:cubicBezTo>
                <a:cubicBezTo>
                  <a:pt x="11640" y="20484"/>
                  <a:pt x="11634" y="20513"/>
                  <a:pt x="11633" y="20534"/>
                </a:cubicBezTo>
                <a:cubicBezTo>
                  <a:pt x="11638" y="20564"/>
                  <a:pt x="11651" y="20607"/>
                  <a:pt x="11666" y="20654"/>
                </a:cubicBezTo>
                <a:cubicBezTo>
                  <a:pt x="11672" y="20656"/>
                  <a:pt x="11681" y="20654"/>
                  <a:pt x="11690" y="20654"/>
                </a:cubicBezTo>
                <a:cubicBezTo>
                  <a:pt x="11732" y="20654"/>
                  <a:pt x="11748" y="20646"/>
                  <a:pt x="11763" y="20654"/>
                </a:cubicBezTo>
                <a:cubicBezTo>
                  <a:pt x="11772" y="20659"/>
                  <a:pt x="11782" y="20665"/>
                  <a:pt x="11788" y="20674"/>
                </a:cubicBezTo>
                <a:cubicBezTo>
                  <a:pt x="11794" y="20684"/>
                  <a:pt x="11796" y="20698"/>
                  <a:pt x="11804" y="20714"/>
                </a:cubicBezTo>
                <a:cubicBezTo>
                  <a:pt x="11815" y="20736"/>
                  <a:pt x="11828" y="20759"/>
                  <a:pt x="11829" y="20774"/>
                </a:cubicBezTo>
                <a:cubicBezTo>
                  <a:pt x="11829" y="20790"/>
                  <a:pt x="11822" y="20800"/>
                  <a:pt x="11812" y="20814"/>
                </a:cubicBezTo>
                <a:cubicBezTo>
                  <a:pt x="11806" y="20824"/>
                  <a:pt x="11799" y="20840"/>
                  <a:pt x="11796" y="20854"/>
                </a:cubicBezTo>
                <a:cubicBezTo>
                  <a:pt x="11795" y="20858"/>
                  <a:pt x="11797" y="20871"/>
                  <a:pt x="11796" y="20874"/>
                </a:cubicBezTo>
                <a:cubicBezTo>
                  <a:pt x="11794" y="20889"/>
                  <a:pt x="11795" y="20898"/>
                  <a:pt x="11796" y="20914"/>
                </a:cubicBezTo>
                <a:cubicBezTo>
                  <a:pt x="11798" y="20952"/>
                  <a:pt x="11809" y="20981"/>
                  <a:pt x="11820" y="21014"/>
                </a:cubicBezTo>
                <a:cubicBezTo>
                  <a:pt x="11824" y="21024"/>
                  <a:pt x="11825" y="21047"/>
                  <a:pt x="11829" y="21054"/>
                </a:cubicBezTo>
                <a:cubicBezTo>
                  <a:pt x="11831" y="21060"/>
                  <a:pt x="11834" y="21068"/>
                  <a:pt x="11837" y="21074"/>
                </a:cubicBezTo>
                <a:cubicBezTo>
                  <a:pt x="11847" y="21089"/>
                  <a:pt x="11858" y="21094"/>
                  <a:pt x="11869" y="21094"/>
                </a:cubicBezTo>
                <a:cubicBezTo>
                  <a:pt x="11901" y="21094"/>
                  <a:pt x="11925" y="21111"/>
                  <a:pt x="11942" y="21154"/>
                </a:cubicBezTo>
                <a:cubicBezTo>
                  <a:pt x="11952" y="21176"/>
                  <a:pt x="11954" y="21203"/>
                  <a:pt x="11959" y="21234"/>
                </a:cubicBezTo>
                <a:cubicBezTo>
                  <a:pt x="11964" y="21265"/>
                  <a:pt x="11967" y="21296"/>
                  <a:pt x="11967" y="21334"/>
                </a:cubicBezTo>
                <a:cubicBezTo>
                  <a:pt x="11967" y="21355"/>
                  <a:pt x="11973" y="21379"/>
                  <a:pt x="11975" y="21394"/>
                </a:cubicBezTo>
                <a:cubicBezTo>
                  <a:pt x="11986" y="21418"/>
                  <a:pt x="11993" y="21445"/>
                  <a:pt x="12008" y="21474"/>
                </a:cubicBezTo>
                <a:cubicBezTo>
                  <a:pt x="12017" y="21482"/>
                  <a:pt x="12028" y="21489"/>
                  <a:pt x="12040" y="21494"/>
                </a:cubicBezTo>
                <a:cubicBezTo>
                  <a:pt x="12080" y="21510"/>
                  <a:pt x="12767" y="21531"/>
                  <a:pt x="13570" y="21534"/>
                </a:cubicBezTo>
                <a:cubicBezTo>
                  <a:pt x="14372" y="21537"/>
                  <a:pt x="15036" y="21540"/>
                  <a:pt x="15042" y="21554"/>
                </a:cubicBezTo>
                <a:cubicBezTo>
                  <a:pt x="15048" y="21569"/>
                  <a:pt x="14399" y="21574"/>
                  <a:pt x="13602" y="21574"/>
                </a:cubicBezTo>
                <a:cubicBezTo>
                  <a:pt x="13184" y="21574"/>
                  <a:pt x="12828" y="21588"/>
                  <a:pt x="12561" y="21594"/>
                </a:cubicBezTo>
                <a:lnTo>
                  <a:pt x="15107" y="21594"/>
                </a:lnTo>
                <a:cubicBezTo>
                  <a:pt x="15123" y="21594"/>
                  <a:pt x="15156" y="21543"/>
                  <a:pt x="15188" y="21474"/>
                </a:cubicBezTo>
                <a:cubicBezTo>
                  <a:pt x="15220" y="21405"/>
                  <a:pt x="15256" y="21355"/>
                  <a:pt x="15262" y="21354"/>
                </a:cubicBezTo>
                <a:cubicBezTo>
                  <a:pt x="15268" y="21354"/>
                  <a:pt x="15270" y="21320"/>
                  <a:pt x="15270" y="21294"/>
                </a:cubicBezTo>
                <a:cubicBezTo>
                  <a:pt x="15270" y="21268"/>
                  <a:pt x="15302" y="21205"/>
                  <a:pt x="15335" y="21134"/>
                </a:cubicBezTo>
                <a:cubicBezTo>
                  <a:pt x="15414" y="20964"/>
                  <a:pt x="15488" y="20770"/>
                  <a:pt x="15530" y="20654"/>
                </a:cubicBezTo>
                <a:cubicBezTo>
                  <a:pt x="15531" y="20621"/>
                  <a:pt x="15538" y="20577"/>
                  <a:pt x="15538" y="20534"/>
                </a:cubicBezTo>
                <a:lnTo>
                  <a:pt x="15538" y="20275"/>
                </a:lnTo>
                <a:lnTo>
                  <a:pt x="15668" y="20275"/>
                </a:lnTo>
                <a:cubicBezTo>
                  <a:pt x="15714" y="20199"/>
                  <a:pt x="15961" y="19579"/>
                  <a:pt x="16043" y="19355"/>
                </a:cubicBezTo>
                <a:cubicBezTo>
                  <a:pt x="16041" y="19250"/>
                  <a:pt x="16042" y="19177"/>
                  <a:pt x="16034" y="19155"/>
                </a:cubicBezTo>
                <a:cubicBezTo>
                  <a:pt x="16032" y="19148"/>
                  <a:pt x="16029" y="19150"/>
                  <a:pt x="16026" y="19155"/>
                </a:cubicBezTo>
                <a:cubicBezTo>
                  <a:pt x="16023" y="19161"/>
                  <a:pt x="16021" y="19080"/>
                  <a:pt x="16018" y="18935"/>
                </a:cubicBezTo>
                <a:cubicBezTo>
                  <a:pt x="16011" y="18499"/>
                  <a:pt x="16007" y="17394"/>
                  <a:pt x="16010" y="15616"/>
                </a:cubicBezTo>
                <a:lnTo>
                  <a:pt x="16010" y="12037"/>
                </a:lnTo>
                <a:lnTo>
                  <a:pt x="16026" y="15516"/>
                </a:lnTo>
                <a:lnTo>
                  <a:pt x="16034" y="18975"/>
                </a:lnTo>
                <a:lnTo>
                  <a:pt x="16043" y="15236"/>
                </a:lnTo>
                <a:lnTo>
                  <a:pt x="16043" y="11498"/>
                </a:lnTo>
                <a:lnTo>
                  <a:pt x="15969" y="11538"/>
                </a:lnTo>
                <a:cubicBezTo>
                  <a:pt x="15913" y="11560"/>
                  <a:pt x="15851" y="11496"/>
                  <a:pt x="15839" y="11438"/>
                </a:cubicBezTo>
                <a:cubicBezTo>
                  <a:pt x="15837" y="11428"/>
                  <a:pt x="15830" y="11427"/>
                  <a:pt x="15831" y="11418"/>
                </a:cubicBezTo>
                <a:cubicBezTo>
                  <a:pt x="15832" y="11408"/>
                  <a:pt x="15842" y="11386"/>
                  <a:pt x="15847" y="11378"/>
                </a:cubicBezTo>
                <a:cubicBezTo>
                  <a:pt x="15860" y="11358"/>
                  <a:pt x="15872" y="11291"/>
                  <a:pt x="15872" y="11218"/>
                </a:cubicBezTo>
                <a:cubicBezTo>
                  <a:pt x="15872" y="11165"/>
                  <a:pt x="15864" y="11138"/>
                  <a:pt x="15855" y="11118"/>
                </a:cubicBezTo>
                <a:cubicBezTo>
                  <a:pt x="15851" y="11107"/>
                  <a:pt x="15846" y="11082"/>
                  <a:pt x="15839" y="11078"/>
                </a:cubicBezTo>
                <a:cubicBezTo>
                  <a:pt x="15832" y="11073"/>
                  <a:pt x="15826" y="11078"/>
                  <a:pt x="15815" y="11078"/>
                </a:cubicBezTo>
                <a:cubicBezTo>
                  <a:pt x="15785" y="11078"/>
                  <a:pt x="15750" y="11106"/>
                  <a:pt x="15742" y="11138"/>
                </a:cubicBezTo>
                <a:cubicBezTo>
                  <a:pt x="15739" y="11147"/>
                  <a:pt x="15737" y="11155"/>
                  <a:pt x="15733" y="11158"/>
                </a:cubicBezTo>
                <a:cubicBezTo>
                  <a:pt x="15724" y="11166"/>
                  <a:pt x="15715" y="11145"/>
                  <a:pt x="15701" y="11098"/>
                </a:cubicBezTo>
                <a:cubicBezTo>
                  <a:pt x="15693" y="11071"/>
                  <a:pt x="15682" y="11048"/>
                  <a:pt x="15677" y="11038"/>
                </a:cubicBezTo>
                <a:cubicBezTo>
                  <a:pt x="15674" y="11033"/>
                  <a:pt x="15670" y="11038"/>
                  <a:pt x="15668" y="11038"/>
                </a:cubicBezTo>
                <a:cubicBezTo>
                  <a:pt x="15668" y="11044"/>
                  <a:pt x="15670" y="11056"/>
                  <a:pt x="15668" y="11058"/>
                </a:cubicBezTo>
                <a:cubicBezTo>
                  <a:pt x="15667" y="11060"/>
                  <a:pt x="15663" y="11060"/>
                  <a:pt x="15660" y="11058"/>
                </a:cubicBezTo>
                <a:cubicBezTo>
                  <a:pt x="15655" y="11054"/>
                  <a:pt x="15644" y="11036"/>
                  <a:pt x="15636" y="11018"/>
                </a:cubicBezTo>
                <a:cubicBezTo>
                  <a:pt x="15627" y="10997"/>
                  <a:pt x="15624" y="10969"/>
                  <a:pt x="15620" y="10938"/>
                </a:cubicBezTo>
                <a:cubicBezTo>
                  <a:pt x="15615" y="10906"/>
                  <a:pt x="15611" y="10870"/>
                  <a:pt x="15611" y="10838"/>
                </a:cubicBezTo>
                <a:cubicBezTo>
                  <a:pt x="15612" y="10774"/>
                  <a:pt x="15626" y="10723"/>
                  <a:pt x="15644" y="10718"/>
                </a:cubicBezTo>
                <a:cubicBezTo>
                  <a:pt x="15658" y="10714"/>
                  <a:pt x="15675" y="10702"/>
                  <a:pt x="15685" y="10698"/>
                </a:cubicBezTo>
                <a:cubicBezTo>
                  <a:pt x="15689" y="10696"/>
                  <a:pt x="15690" y="10690"/>
                  <a:pt x="15693" y="10658"/>
                </a:cubicBezTo>
                <a:cubicBezTo>
                  <a:pt x="15693" y="10654"/>
                  <a:pt x="15692" y="10642"/>
                  <a:pt x="15693" y="10638"/>
                </a:cubicBezTo>
                <a:cubicBezTo>
                  <a:pt x="15696" y="10599"/>
                  <a:pt x="15701" y="10554"/>
                  <a:pt x="15701" y="10498"/>
                </a:cubicBezTo>
                <a:cubicBezTo>
                  <a:pt x="15701" y="10396"/>
                  <a:pt x="15698" y="10341"/>
                  <a:pt x="15709" y="10318"/>
                </a:cubicBezTo>
                <a:cubicBezTo>
                  <a:pt x="15720" y="10295"/>
                  <a:pt x="15748" y="10289"/>
                  <a:pt x="15790" y="10298"/>
                </a:cubicBezTo>
                <a:lnTo>
                  <a:pt x="15872" y="10318"/>
                </a:lnTo>
                <a:lnTo>
                  <a:pt x="15864" y="10118"/>
                </a:lnTo>
                <a:lnTo>
                  <a:pt x="15855" y="9898"/>
                </a:lnTo>
                <a:lnTo>
                  <a:pt x="15953" y="9878"/>
                </a:lnTo>
                <a:lnTo>
                  <a:pt x="16043" y="9878"/>
                </a:lnTo>
                <a:lnTo>
                  <a:pt x="16043" y="6339"/>
                </a:lnTo>
                <a:lnTo>
                  <a:pt x="16034" y="2801"/>
                </a:lnTo>
                <a:lnTo>
                  <a:pt x="16026" y="6139"/>
                </a:lnTo>
                <a:lnTo>
                  <a:pt x="16010" y="9458"/>
                </a:lnTo>
                <a:lnTo>
                  <a:pt x="16010" y="5959"/>
                </a:lnTo>
                <a:cubicBezTo>
                  <a:pt x="16007" y="3671"/>
                  <a:pt x="16012" y="2441"/>
                  <a:pt x="16026" y="2441"/>
                </a:cubicBezTo>
                <a:cubicBezTo>
                  <a:pt x="16029" y="2441"/>
                  <a:pt x="16032" y="2430"/>
                  <a:pt x="16034" y="2421"/>
                </a:cubicBezTo>
                <a:cubicBezTo>
                  <a:pt x="16040" y="2394"/>
                  <a:pt x="16042" y="2330"/>
                  <a:pt x="16043" y="2261"/>
                </a:cubicBezTo>
                <a:cubicBezTo>
                  <a:pt x="16036" y="2231"/>
                  <a:pt x="16009" y="2182"/>
                  <a:pt x="15978" y="2121"/>
                </a:cubicBezTo>
                <a:cubicBezTo>
                  <a:pt x="15950" y="2066"/>
                  <a:pt x="15930" y="2010"/>
                  <a:pt x="15921" y="1981"/>
                </a:cubicBezTo>
                <a:cubicBezTo>
                  <a:pt x="15885" y="1969"/>
                  <a:pt x="15868" y="1920"/>
                  <a:pt x="15864" y="1821"/>
                </a:cubicBezTo>
                <a:cubicBezTo>
                  <a:pt x="15832" y="1739"/>
                  <a:pt x="15800" y="1657"/>
                  <a:pt x="15758" y="1561"/>
                </a:cubicBezTo>
                <a:cubicBezTo>
                  <a:pt x="15745" y="1557"/>
                  <a:pt x="15732" y="1535"/>
                  <a:pt x="15725" y="1521"/>
                </a:cubicBezTo>
                <a:cubicBezTo>
                  <a:pt x="15721" y="1514"/>
                  <a:pt x="15719" y="1507"/>
                  <a:pt x="15717" y="1501"/>
                </a:cubicBezTo>
                <a:cubicBezTo>
                  <a:pt x="15714" y="1487"/>
                  <a:pt x="15710" y="1483"/>
                  <a:pt x="15709" y="1461"/>
                </a:cubicBezTo>
                <a:cubicBezTo>
                  <a:pt x="15695" y="1431"/>
                  <a:pt x="15680" y="1385"/>
                  <a:pt x="15668" y="1361"/>
                </a:cubicBezTo>
                <a:cubicBezTo>
                  <a:pt x="15635" y="1293"/>
                  <a:pt x="15611" y="1226"/>
                  <a:pt x="15611" y="1201"/>
                </a:cubicBezTo>
                <a:cubicBezTo>
                  <a:pt x="15611" y="1176"/>
                  <a:pt x="15603" y="1141"/>
                  <a:pt x="15595" y="1141"/>
                </a:cubicBezTo>
                <a:cubicBezTo>
                  <a:pt x="15594" y="1141"/>
                  <a:pt x="15588" y="1142"/>
                  <a:pt x="15587" y="1141"/>
                </a:cubicBezTo>
                <a:cubicBezTo>
                  <a:pt x="15577" y="1146"/>
                  <a:pt x="15570" y="1141"/>
                  <a:pt x="15563" y="1141"/>
                </a:cubicBezTo>
                <a:cubicBezTo>
                  <a:pt x="15554" y="1140"/>
                  <a:pt x="15542" y="1131"/>
                  <a:pt x="15538" y="1121"/>
                </a:cubicBezTo>
                <a:cubicBezTo>
                  <a:pt x="15536" y="1111"/>
                  <a:pt x="15530" y="1097"/>
                  <a:pt x="15530" y="1081"/>
                </a:cubicBezTo>
                <a:cubicBezTo>
                  <a:pt x="15529" y="1006"/>
                  <a:pt x="15527" y="1000"/>
                  <a:pt x="15514" y="1081"/>
                </a:cubicBezTo>
                <a:cubicBezTo>
                  <a:pt x="15507" y="1122"/>
                  <a:pt x="15505" y="1142"/>
                  <a:pt x="15489" y="1121"/>
                </a:cubicBezTo>
                <a:cubicBezTo>
                  <a:pt x="15482" y="1111"/>
                  <a:pt x="15470" y="1090"/>
                  <a:pt x="15457" y="1061"/>
                </a:cubicBezTo>
                <a:cubicBezTo>
                  <a:pt x="15443" y="1032"/>
                  <a:pt x="15428" y="992"/>
                  <a:pt x="15408" y="941"/>
                </a:cubicBezTo>
                <a:cubicBezTo>
                  <a:pt x="15369" y="843"/>
                  <a:pt x="15333" y="741"/>
                  <a:pt x="15319" y="681"/>
                </a:cubicBezTo>
                <a:cubicBezTo>
                  <a:pt x="15314" y="661"/>
                  <a:pt x="15310" y="650"/>
                  <a:pt x="15310" y="641"/>
                </a:cubicBezTo>
                <a:cubicBezTo>
                  <a:pt x="15310" y="623"/>
                  <a:pt x="15306" y="608"/>
                  <a:pt x="15302" y="601"/>
                </a:cubicBezTo>
                <a:cubicBezTo>
                  <a:pt x="15299" y="595"/>
                  <a:pt x="15299" y="593"/>
                  <a:pt x="15294" y="601"/>
                </a:cubicBezTo>
                <a:cubicBezTo>
                  <a:pt x="15284" y="617"/>
                  <a:pt x="15250" y="555"/>
                  <a:pt x="15221" y="481"/>
                </a:cubicBezTo>
                <a:cubicBezTo>
                  <a:pt x="15192" y="408"/>
                  <a:pt x="15165" y="326"/>
                  <a:pt x="15164" y="281"/>
                </a:cubicBezTo>
                <a:cubicBezTo>
                  <a:pt x="15163" y="251"/>
                  <a:pt x="15153" y="235"/>
                  <a:pt x="15140" y="241"/>
                </a:cubicBezTo>
                <a:cubicBezTo>
                  <a:pt x="15126" y="248"/>
                  <a:pt x="15106" y="206"/>
                  <a:pt x="15091" y="161"/>
                </a:cubicBezTo>
                <a:cubicBezTo>
                  <a:pt x="15085" y="144"/>
                  <a:pt x="15068" y="132"/>
                  <a:pt x="15026" y="121"/>
                </a:cubicBezTo>
                <a:cubicBezTo>
                  <a:pt x="14898" y="89"/>
                  <a:pt x="14546" y="81"/>
                  <a:pt x="13602" y="81"/>
                </a:cubicBezTo>
                <a:lnTo>
                  <a:pt x="12138" y="81"/>
                </a:lnTo>
                <a:close/>
                <a:moveTo>
                  <a:pt x="4971" y="2341"/>
                </a:moveTo>
                <a:cubicBezTo>
                  <a:pt x="4966" y="2351"/>
                  <a:pt x="4966" y="2366"/>
                  <a:pt x="4962" y="2381"/>
                </a:cubicBezTo>
                <a:cubicBezTo>
                  <a:pt x="4955" y="2411"/>
                  <a:pt x="4958" y="2441"/>
                  <a:pt x="4971" y="2441"/>
                </a:cubicBezTo>
                <a:cubicBezTo>
                  <a:pt x="4975" y="2441"/>
                  <a:pt x="4975" y="2426"/>
                  <a:pt x="4979" y="2421"/>
                </a:cubicBezTo>
                <a:cubicBezTo>
                  <a:pt x="4981" y="2417"/>
                  <a:pt x="4985" y="2426"/>
                  <a:pt x="4987" y="2421"/>
                </a:cubicBezTo>
                <a:cubicBezTo>
                  <a:pt x="4978" y="2401"/>
                  <a:pt x="4971" y="2363"/>
                  <a:pt x="4971" y="2341"/>
                </a:cubicBezTo>
                <a:close/>
                <a:moveTo>
                  <a:pt x="19134" y="2421"/>
                </a:moveTo>
                <a:cubicBezTo>
                  <a:pt x="20021" y="2412"/>
                  <a:pt x="20564" y="2428"/>
                  <a:pt x="20574" y="2461"/>
                </a:cubicBezTo>
                <a:cubicBezTo>
                  <a:pt x="20582" y="2489"/>
                  <a:pt x="20589" y="4075"/>
                  <a:pt x="20590" y="5979"/>
                </a:cubicBezTo>
                <a:lnTo>
                  <a:pt x="20598" y="9438"/>
                </a:lnTo>
                <a:lnTo>
                  <a:pt x="19150" y="9438"/>
                </a:lnTo>
                <a:lnTo>
                  <a:pt x="17694" y="9438"/>
                </a:lnTo>
                <a:lnTo>
                  <a:pt x="17694" y="6099"/>
                </a:lnTo>
                <a:cubicBezTo>
                  <a:pt x="17691" y="4257"/>
                  <a:pt x="17690" y="2663"/>
                  <a:pt x="17694" y="2581"/>
                </a:cubicBezTo>
                <a:lnTo>
                  <a:pt x="17702" y="2441"/>
                </a:lnTo>
                <a:lnTo>
                  <a:pt x="19134" y="2421"/>
                </a:lnTo>
                <a:close/>
                <a:moveTo>
                  <a:pt x="6443" y="2441"/>
                </a:moveTo>
                <a:lnTo>
                  <a:pt x="7883" y="2441"/>
                </a:lnTo>
                <a:lnTo>
                  <a:pt x="9315" y="2441"/>
                </a:lnTo>
                <a:lnTo>
                  <a:pt x="9315" y="5939"/>
                </a:lnTo>
                <a:lnTo>
                  <a:pt x="9315" y="9438"/>
                </a:lnTo>
                <a:lnTo>
                  <a:pt x="7883" y="9438"/>
                </a:lnTo>
                <a:lnTo>
                  <a:pt x="6443" y="9438"/>
                </a:lnTo>
                <a:lnTo>
                  <a:pt x="6443" y="5939"/>
                </a:lnTo>
                <a:lnTo>
                  <a:pt x="6443" y="2441"/>
                </a:lnTo>
                <a:close/>
                <a:moveTo>
                  <a:pt x="12154" y="11897"/>
                </a:moveTo>
                <a:lnTo>
                  <a:pt x="13586" y="11897"/>
                </a:lnTo>
                <a:lnTo>
                  <a:pt x="15009" y="11897"/>
                </a:lnTo>
                <a:lnTo>
                  <a:pt x="15009" y="12057"/>
                </a:lnTo>
                <a:cubicBezTo>
                  <a:pt x="15007" y="12140"/>
                  <a:pt x="15002" y="13813"/>
                  <a:pt x="15001" y="15776"/>
                </a:cubicBezTo>
                <a:lnTo>
                  <a:pt x="15001" y="19335"/>
                </a:lnTo>
                <a:lnTo>
                  <a:pt x="13578" y="19335"/>
                </a:lnTo>
                <a:lnTo>
                  <a:pt x="12154" y="19335"/>
                </a:lnTo>
                <a:lnTo>
                  <a:pt x="12162" y="19175"/>
                </a:lnTo>
                <a:cubicBezTo>
                  <a:pt x="12165" y="19085"/>
                  <a:pt x="12157" y="18992"/>
                  <a:pt x="12146" y="18975"/>
                </a:cubicBezTo>
                <a:cubicBezTo>
                  <a:pt x="12118" y="18932"/>
                  <a:pt x="12118" y="12397"/>
                  <a:pt x="12146" y="12397"/>
                </a:cubicBezTo>
                <a:cubicBezTo>
                  <a:pt x="12158" y="12397"/>
                  <a:pt x="12165" y="12293"/>
                  <a:pt x="12162" y="12157"/>
                </a:cubicBezTo>
                <a:lnTo>
                  <a:pt x="12154" y="11897"/>
                </a:lnTo>
                <a:close/>
                <a:moveTo>
                  <a:pt x="17727" y="11897"/>
                </a:moveTo>
                <a:lnTo>
                  <a:pt x="19150" y="11917"/>
                </a:lnTo>
                <a:lnTo>
                  <a:pt x="20582" y="11937"/>
                </a:lnTo>
                <a:lnTo>
                  <a:pt x="20590" y="15216"/>
                </a:lnTo>
                <a:cubicBezTo>
                  <a:pt x="20594" y="17021"/>
                  <a:pt x="20590" y="18687"/>
                  <a:pt x="20582" y="18935"/>
                </a:cubicBezTo>
                <a:lnTo>
                  <a:pt x="20566" y="19395"/>
                </a:lnTo>
                <a:lnTo>
                  <a:pt x="19150" y="19395"/>
                </a:lnTo>
                <a:cubicBezTo>
                  <a:pt x="18369" y="19395"/>
                  <a:pt x="17717" y="19372"/>
                  <a:pt x="17710" y="19355"/>
                </a:cubicBezTo>
                <a:cubicBezTo>
                  <a:pt x="17692" y="19310"/>
                  <a:pt x="17692" y="12691"/>
                  <a:pt x="17710" y="12257"/>
                </a:cubicBezTo>
                <a:lnTo>
                  <a:pt x="17727" y="11897"/>
                </a:lnTo>
                <a:close/>
                <a:moveTo>
                  <a:pt x="2514" y="11917"/>
                </a:moveTo>
                <a:cubicBezTo>
                  <a:pt x="3320" y="11914"/>
                  <a:pt x="3957" y="11924"/>
                  <a:pt x="3929" y="11937"/>
                </a:cubicBezTo>
                <a:cubicBezTo>
                  <a:pt x="3889" y="11957"/>
                  <a:pt x="3880" y="12010"/>
                  <a:pt x="3880" y="12157"/>
                </a:cubicBezTo>
                <a:cubicBezTo>
                  <a:pt x="3880" y="12259"/>
                  <a:pt x="3884" y="12339"/>
                  <a:pt x="3897" y="12357"/>
                </a:cubicBezTo>
                <a:cubicBezTo>
                  <a:pt x="3927" y="12404"/>
                  <a:pt x="3927" y="18955"/>
                  <a:pt x="3897" y="18955"/>
                </a:cubicBezTo>
                <a:cubicBezTo>
                  <a:pt x="3884" y="18955"/>
                  <a:pt x="3880" y="19024"/>
                  <a:pt x="3880" y="19115"/>
                </a:cubicBezTo>
                <a:cubicBezTo>
                  <a:pt x="3880" y="19264"/>
                  <a:pt x="3887" y="19286"/>
                  <a:pt x="3937" y="19255"/>
                </a:cubicBezTo>
                <a:cubicBezTo>
                  <a:pt x="3971" y="19234"/>
                  <a:pt x="3986" y="19238"/>
                  <a:pt x="3986" y="19275"/>
                </a:cubicBezTo>
                <a:cubicBezTo>
                  <a:pt x="3986" y="19355"/>
                  <a:pt x="1053" y="19395"/>
                  <a:pt x="1049" y="19315"/>
                </a:cubicBezTo>
                <a:cubicBezTo>
                  <a:pt x="1048" y="19285"/>
                  <a:pt x="1047" y="19203"/>
                  <a:pt x="1049" y="19135"/>
                </a:cubicBezTo>
                <a:cubicBezTo>
                  <a:pt x="1052" y="19067"/>
                  <a:pt x="1038" y="19015"/>
                  <a:pt x="1025" y="19015"/>
                </a:cubicBezTo>
                <a:cubicBezTo>
                  <a:pt x="993" y="19015"/>
                  <a:pt x="993" y="12406"/>
                  <a:pt x="1025" y="12357"/>
                </a:cubicBezTo>
                <a:cubicBezTo>
                  <a:pt x="1054" y="12314"/>
                  <a:pt x="1053" y="12141"/>
                  <a:pt x="1025" y="12117"/>
                </a:cubicBezTo>
                <a:cubicBezTo>
                  <a:pt x="1012" y="12106"/>
                  <a:pt x="1012" y="12069"/>
                  <a:pt x="1025" y="12017"/>
                </a:cubicBezTo>
                <a:cubicBezTo>
                  <a:pt x="1043" y="11946"/>
                  <a:pt x="1237" y="11923"/>
                  <a:pt x="2514" y="11917"/>
                </a:cubicBezTo>
                <a:close/>
                <a:moveTo>
                  <a:pt x="7850" y="11957"/>
                </a:moveTo>
                <a:lnTo>
                  <a:pt x="9315" y="11957"/>
                </a:lnTo>
                <a:lnTo>
                  <a:pt x="9315" y="15496"/>
                </a:lnTo>
                <a:cubicBezTo>
                  <a:pt x="9315" y="17935"/>
                  <a:pt x="9323" y="19055"/>
                  <a:pt x="9339" y="19095"/>
                </a:cubicBezTo>
                <a:cubicBezTo>
                  <a:pt x="9356" y="19136"/>
                  <a:pt x="9356" y="19172"/>
                  <a:pt x="9331" y="19195"/>
                </a:cubicBezTo>
                <a:cubicBezTo>
                  <a:pt x="9300" y="19224"/>
                  <a:pt x="9286" y="19166"/>
                  <a:pt x="9290" y="19015"/>
                </a:cubicBezTo>
                <a:cubicBezTo>
                  <a:pt x="9291" y="19000"/>
                  <a:pt x="8645" y="18986"/>
                  <a:pt x="7859" y="18995"/>
                </a:cubicBezTo>
                <a:lnTo>
                  <a:pt x="6427" y="19015"/>
                </a:lnTo>
                <a:lnTo>
                  <a:pt x="6435" y="15536"/>
                </a:lnTo>
                <a:cubicBezTo>
                  <a:pt x="6440" y="12772"/>
                  <a:pt x="6433" y="12032"/>
                  <a:pt x="6411" y="11997"/>
                </a:cubicBezTo>
                <a:cubicBezTo>
                  <a:pt x="6395" y="11973"/>
                  <a:pt x="7045" y="11958"/>
                  <a:pt x="7850" y="11957"/>
                </a:cubicBezTo>
                <a:close/>
                <a:moveTo>
                  <a:pt x="15742" y="13597"/>
                </a:moveTo>
                <a:lnTo>
                  <a:pt x="15766" y="13677"/>
                </a:lnTo>
                <a:cubicBezTo>
                  <a:pt x="15782" y="13716"/>
                  <a:pt x="15799" y="13762"/>
                  <a:pt x="15799" y="13777"/>
                </a:cubicBezTo>
                <a:cubicBezTo>
                  <a:pt x="15799" y="13792"/>
                  <a:pt x="15782" y="13812"/>
                  <a:pt x="15766" y="13837"/>
                </a:cubicBezTo>
                <a:cubicBezTo>
                  <a:pt x="15739" y="13879"/>
                  <a:pt x="15742" y="13872"/>
                  <a:pt x="15742" y="13737"/>
                </a:cubicBezTo>
                <a:lnTo>
                  <a:pt x="15742" y="13597"/>
                </a:lnTo>
                <a:close/>
                <a:moveTo>
                  <a:pt x="5524" y="19495"/>
                </a:moveTo>
                <a:cubicBezTo>
                  <a:pt x="5512" y="19495"/>
                  <a:pt x="5508" y="19525"/>
                  <a:pt x="5508" y="19555"/>
                </a:cubicBezTo>
                <a:cubicBezTo>
                  <a:pt x="5508" y="19562"/>
                  <a:pt x="5506" y="19568"/>
                  <a:pt x="5508" y="19575"/>
                </a:cubicBezTo>
                <a:cubicBezTo>
                  <a:pt x="5512" y="19585"/>
                  <a:pt x="5519" y="19604"/>
                  <a:pt x="5524" y="19615"/>
                </a:cubicBezTo>
                <a:cubicBezTo>
                  <a:pt x="5530" y="19615"/>
                  <a:pt x="5536" y="19605"/>
                  <a:pt x="5540" y="19595"/>
                </a:cubicBezTo>
                <a:cubicBezTo>
                  <a:pt x="5544" y="19585"/>
                  <a:pt x="5548" y="19570"/>
                  <a:pt x="5548" y="19555"/>
                </a:cubicBezTo>
                <a:cubicBezTo>
                  <a:pt x="5548" y="19525"/>
                  <a:pt x="5536" y="19495"/>
                  <a:pt x="5524" y="1949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710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algn="ctr">
              <a:defRPr sz="1800">
                <a:solidFill>
                  <a:srgbClr val="535353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logo_hu.png" descr="logo_hu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830" y="479929"/>
            <a:ext cx="1478852" cy="1456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BRC_Bildmarke-Blau.png" descr="BRC_Bildmarke-Blau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6047" y="469015"/>
            <a:ext cx="1478749" cy="1478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tiff" descr="pasted-image.tif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2228" y="409226"/>
            <a:ext cx="2191542" cy="1548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 descr="pasted-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1539" y="422831"/>
            <a:ext cx="1619810" cy="1571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logo.png" descr="logo.png"/>
          <p:cNvPicPr>
            <a:picLocks noChangeAspect="1"/>
          </p:cNvPicPr>
          <p:nvPr/>
        </p:nvPicPr>
        <p:blipFill>
          <a:blip r:embed="rId8"/>
          <a:srcRect r="64050"/>
          <a:stretch>
            <a:fillRect/>
          </a:stretch>
        </p:blipFill>
        <p:spPr>
          <a:xfrm>
            <a:off x="6568391" y="497951"/>
            <a:ext cx="1164193" cy="1478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Logo IDA_ohne_RZ.png" descr="Logo IDA_ohne_RZ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797" y="543787"/>
            <a:ext cx="2548655" cy="120211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logo-nobackground-1000-QQ.png" descr="logo-nobackground-1000-QQ.png"/>
          <p:cNvPicPr>
            <a:picLocks noChangeAspect="1"/>
          </p:cNvPicPr>
          <p:nvPr/>
        </p:nvPicPr>
        <p:blipFill>
          <a:blip r:embed="rId10"/>
          <a:srcRect l="31215" t="23261" r="31215" b="40257"/>
          <a:stretch>
            <a:fillRect/>
          </a:stretch>
        </p:blipFill>
        <p:spPr>
          <a:xfrm>
            <a:off x="2805408" y="434451"/>
            <a:ext cx="1542910" cy="149821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773350" y="1733550"/>
            <a:ext cx="11458099" cy="199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vinod00725/svm-classificatio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B210E-F338-6C27-D5CC-EA001832C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inancial Risks across Stock and Bond Markets">
            <a:extLst>
              <a:ext uri="{FF2B5EF4-FFF2-40B4-BE49-F238E27FC236}">
                <a16:creationId xmlns:a16="http://schemas.microsoft.com/office/drawing/2014/main" id="{C43A2AB0-7019-60E9-8684-81986142A9B8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354250" y="2637797"/>
            <a:ext cx="12433301" cy="1758683"/>
          </a:xfrm>
          <a:prstGeom prst="rect">
            <a:avLst/>
          </a:prstGeom>
        </p:spPr>
        <p:txBody>
          <a:bodyPr/>
          <a:lstStyle/>
          <a:p>
            <a:pPr defTabSz="379729">
              <a:defRPr sz="6500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Day </a:t>
            </a:r>
            <a:r>
              <a:rPr lang="en-US" altLang="zh-CN" dirty="0"/>
              <a:t>four</a:t>
            </a:r>
            <a:r>
              <a:rPr lang="en-US" dirty="0"/>
              <a:t> Home Work Display</a:t>
            </a:r>
            <a:endParaRPr dirty="0"/>
          </a:p>
        </p:txBody>
      </p:sp>
      <p:sp>
        <p:nvSpPr>
          <p:cNvPr id="55" name="Sukun WANG…">
            <a:extLst>
              <a:ext uri="{FF2B5EF4-FFF2-40B4-BE49-F238E27FC236}">
                <a16:creationId xmlns:a16="http://schemas.microsoft.com/office/drawing/2014/main" id="{EC88D7C3-AC36-8CC6-2651-3ACDE6396AA1}"/>
              </a:ext>
            </a:extLst>
          </p:cNvPr>
          <p:cNvSpPr txBox="1"/>
          <p:nvPr/>
        </p:nvSpPr>
        <p:spPr>
          <a:xfrm>
            <a:off x="652700" y="4328498"/>
            <a:ext cx="11836401" cy="237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Jiaqi Li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497378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Brief Introduction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9" name="Motivation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/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Normal distribution</a:t>
            </a:r>
            <a:r>
              <a:rPr lang="zh-CN" altLang="en-US" dirty="0"/>
              <a:t> </a:t>
            </a:r>
            <a:r>
              <a:rPr lang="en-US" altLang="zh-CN" dirty="0"/>
              <a:t>in </a:t>
            </a:r>
            <a:r>
              <a:rPr lang="en-US" dirty="0"/>
              <a:t>3D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Redo LDA example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19461-D432-E19B-F61E-BE7990792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02F0C8B1-430D-280F-0C52-84C8DCEC8421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rotation plot for slide 17 in SVM</a:t>
            </a:r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D33457ED-3CC2-F1DE-5545-34A5AEEA4D3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7440C169-2372-D9E9-846C-2C32FF8DCA8B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34168154-5AEC-A8EB-DF27-30BF77F39F74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5" name="svm_3d_rotation_plot.html 和另外 4 个页面 - 用户配置 1 - Microsoft​ Edge 2025-07-15 17-48-38">
            <a:hlinkClick r:id="" action="ppaction://media"/>
            <a:extLst>
              <a:ext uri="{FF2B5EF4-FFF2-40B4-BE49-F238E27FC236}">
                <a16:creationId xmlns:a16="http://schemas.microsoft.com/office/drawing/2014/main" id="{B3F5B8EB-3C90-316C-3FBD-91DE1956088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78" end="642.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200" y="1447800"/>
            <a:ext cx="11582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19461-D432-E19B-F61E-BE7990792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02F0C8B1-430D-280F-0C52-84C8DCEC8421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rotation plot for slide 17 in </a:t>
            </a:r>
            <a:r>
              <a:rPr lang="en-US" altLang="zh-CN" dirty="0" err="1"/>
              <a:t>SVM:code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D33457ED-3CC2-F1DE-5545-34A5AEEA4D3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7440C169-2372-D9E9-846C-2C32FF8DCA8B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34168154-5AEC-A8EB-DF27-30BF77F39F74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44A304-94FC-EF08-2043-D3EAD9DA2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9" y="1371855"/>
            <a:ext cx="9371950" cy="761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1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9E41B-CE30-E060-66AF-25E546FC3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DA0B47EF-7879-EC6D-0944-4E33E09C3645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rotation plot for slide 17 in </a:t>
            </a:r>
            <a:r>
              <a:rPr lang="en-US" altLang="zh-CN" dirty="0" err="1"/>
              <a:t>SVM:code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AFEC641E-8C58-6482-BE8F-A8B54E8A97B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8CFD741C-36F3-28E6-A83E-34635DA0373B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07F74586-6A86-CD43-0ACB-224F40A9473F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E21486E-35F4-0B7E-7483-5EE62AEA8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16" y="1371855"/>
            <a:ext cx="8216583" cy="761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07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2A064C-8FFD-F114-509A-11E31D5D4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99586A7B-9408-0DA9-9C1B-3776836F1140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rotation plot for slide 17 in </a:t>
            </a:r>
            <a:r>
              <a:rPr lang="en-US" altLang="zh-CN" dirty="0" err="1"/>
              <a:t>SVM:code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0000EDD5-A4F4-EE7A-DCD0-83848F3C2C0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2381354A-D3F5-9887-0CD2-6EBBAAA632AB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0CC8A631-F839-3EFE-FEF4-C626605FA70D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E79300-F743-8FAB-FBF6-9A8805E99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9" y="1371855"/>
            <a:ext cx="8626316" cy="762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6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23CF8-252D-7503-5DF3-86ECD89AA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9292C564-D05B-D1DD-6599-0ED74BA30C0D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Do SVM on your data of choice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01AC9EA3-722F-67EE-50A5-08AB70C7A37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A6A4EEE0-A527-77C3-6F29-19FBB1050BE3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F5383C4C-5333-2CB4-07E7-E35CC7082737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2248F-BFE8-DCCA-C213-B2C77337BF6C}"/>
              </a:ext>
            </a:extLst>
          </p:cNvPr>
          <p:cNvSpPr txBox="1"/>
          <p:nvPr/>
        </p:nvSpPr>
        <p:spPr>
          <a:xfrm>
            <a:off x="776366" y="3770684"/>
            <a:ext cx="11807667" cy="12287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rm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hlinkClick r:id="rId2"/>
              </a:rPr>
              <a:t>https://www.kaggle.com/datasets/vinod00725/svm-classification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2D44F9-5E02-55D1-C7A1-7A65104EE898}"/>
              </a:ext>
            </a:extLst>
          </p:cNvPr>
          <p:cNvSpPr txBox="1"/>
          <p:nvPr/>
        </p:nvSpPr>
        <p:spPr>
          <a:xfrm>
            <a:off x="755809" y="1905000"/>
            <a:ext cx="8673941" cy="1040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rmAutofit/>
          </a:bodyPr>
          <a:lstStyle/>
          <a:p>
            <a:r>
              <a:rPr lang="en-US" altLang="zh-CN" dirty="0"/>
              <a:t>My data </a:t>
            </a:r>
            <a:r>
              <a:rPr lang="en-US" altLang="zh-CN" dirty="0" err="1"/>
              <a:t>choice:UniversalBank.csv,from</a:t>
            </a:r>
            <a:r>
              <a:rPr lang="en-US" altLang="zh-CN" dirty="0"/>
              <a:t> </a:t>
            </a:r>
            <a:r>
              <a:rPr lang="en-US" altLang="zh-CN" dirty="0" err="1"/>
              <a:t>kaggle</a:t>
            </a:r>
            <a:r>
              <a:rPr lang="en-US" altLang="zh-CN" dirty="0"/>
              <a:t>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22938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27256-6448-A405-40F3-6D288932D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E6C2444B-90CD-CBF9-8935-CC8762B5C515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Do SVM on your data of </a:t>
            </a:r>
            <a:r>
              <a:rPr lang="en-US" altLang="zh-CN" dirty="0" err="1"/>
              <a:t>choice:code</a:t>
            </a:r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94BD5E39-1E84-C024-341C-37EC1794221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86245CB0-94B6-9AC2-8BD4-11EE71D66466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7184812A-AA0B-2B57-45F0-0C1868BADBE3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2D00CD-8FAB-ECBD-2C1A-389E0BEC9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9" y="1371855"/>
            <a:ext cx="9281969" cy="78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5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AE74A-24D9-2383-0F58-148977925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38075752-7F40-909A-9750-729B088D5138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Do SVM on your data of choice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758B7978-E3C5-5B5E-D707-383D1A2D986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42DC27A7-F3F5-6393-374E-12915E34B809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2E89FD42-0237-5D44-E181-95EE7C4DEA04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9C3AB5-6C25-3014-14A6-BCB52743C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08" y="1521675"/>
            <a:ext cx="10965257" cy="746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5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B5B5B"/>
      </a:dk1>
      <a:lt1>
        <a:srgbClr val="5B0031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104</Words>
  <Application>Microsoft Office PowerPoint</Application>
  <PresentationFormat>自定义</PresentationFormat>
  <Paragraphs>22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Avenir Roman</vt:lpstr>
      <vt:lpstr>Helvetica Neue</vt:lpstr>
      <vt:lpstr>Helvetica Neue Light</vt:lpstr>
      <vt:lpstr>Helvetica Neue Thin</vt:lpstr>
      <vt:lpstr>Showroom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嘉齐 李</cp:lastModifiedBy>
  <cp:revision>20</cp:revision>
  <dcterms:modified xsi:type="dcterms:W3CDTF">2025-07-15T10:15:49Z</dcterms:modified>
</cp:coreProperties>
</file>